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714" r:id="rId3"/>
  </p:sldMasterIdLst>
  <p:notesMasterIdLst>
    <p:notesMasterId r:id="rId23"/>
  </p:notesMasterIdLst>
  <p:sldIdLst>
    <p:sldId id="306" r:id="rId4"/>
    <p:sldId id="317" r:id="rId5"/>
    <p:sldId id="265" r:id="rId6"/>
    <p:sldId id="304" r:id="rId7"/>
    <p:sldId id="308" r:id="rId8"/>
    <p:sldId id="309" r:id="rId9"/>
    <p:sldId id="310" r:id="rId10"/>
    <p:sldId id="300" r:id="rId11"/>
    <p:sldId id="301" r:id="rId12"/>
    <p:sldId id="297" r:id="rId13"/>
    <p:sldId id="298" r:id="rId14"/>
    <p:sldId id="290" r:id="rId15"/>
    <p:sldId id="291" r:id="rId16"/>
    <p:sldId id="292" r:id="rId17"/>
    <p:sldId id="311" r:id="rId18"/>
    <p:sldId id="312" r:id="rId19"/>
    <p:sldId id="313" r:id="rId20"/>
    <p:sldId id="314" r:id="rId21"/>
    <p:sldId id="315" r:id="rId22"/>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A4DB"/>
    <a:srgbClr val="A9ACE3"/>
    <a:srgbClr val="AAACE5"/>
    <a:srgbClr val="A5A8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185" autoAdjust="0"/>
    <p:restoredTop sz="94270" autoAdjust="0"/>
  </p:normalViewPr>
  <p:slideViewPr>
    <p:cSldViewPr snapToGrid="0">
      <p:cViewPr>
        <p:scale>
          <a:sx n="55" d="100"/>
          <a:sy n="55" d="100"/>
        </p:scale>
        <p:origin x="42"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567567-E4F1-4529-95EF-D3532BDD432C}" type="datetimeFigureOut">
              <a:rPr lang="en-US" smtClean="0"/>
              <a:t>7/31/2018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9A9E6-AA75-4185-A92C-A8EE0F2CD72B}" type="slidenum">
              <a:rPr lang="en-US" smtClean="0"/>
              <a:t>‹#›</a:t>
            </a:fld>
            <a:endParaRPr lang="en-US"/>
          </a:p>
        </p:txBody>
      </p:sp>
    </p:spTree>
    <p:extLst>
      <p:ext uri="{BB962C8B-B14F-4D97-AF65-F5344CB8AC3E}">
        <p14:creationId xmlns:p14="http://schemas.microsoft.com/office/powerpoint/2010/main" val="3887750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isco.jiveon.com/docs/DOC-660269"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isco.jiveon.com/docs/DOC-660269"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isco.jiveon.com/docs/DOC-660269"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isco.jiveon.com/docs/DOC-660269"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changes</a:t>
            </a:r>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3</a:t>
            </a:fld>
            <a:endParaRPr lang="en-US"/>
          </a:p>
        </p:txBody>
      </p:sp>
    </p:spTree>
    <p:extLst>
      <p:ext uri="{BB962C8B-B14F-4D97-AF65-F5344CB8AC3E}">
        <p14:creationId xmlns:p14="http://schemas.microsoft.com/office/powerpoint/2010/main" val="3907025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changes</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063965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itchFamily="34" charset="-128"/>
              </a:rPr>
              <a:t>No changes</a:t>
            </a:r>
          </a:p>
          <a:p>
            <a:pPr eaLnBrk="1" hangingPunct="1">
              <a:spcBef>
                <a:spcPct val="0"/>
              </a:spcBef>
            </a:pPr>
            <a:endParaRPr lang="en-US" altLang="en-US" dirty="0">
              <a:ea typeface="ＭＳ Ｐゴシック" pitchFamily="34" charset="-128"/>
            </a:endParaRPr>
          </a:p>
          <a:p>
            <a:pPr eaLnBrk="1" hangingPunct="1">
              <a:spcBef>
                <a:spcPct val="0"/>
              </a:spcBef>
            </a:pPr>
            <a:r>
              <a:rPr lang="en-US" altLang="en-US" dirty="0">
                <a:ea typeface="ＭＳ Ｐゴシック" pitchFamily="34" charset="-128"/>
              </a:rPr>
              <a:t>Short and relevant: Stay focused on what your audience cares about. Think about what you want them to know, feel and do. Then, say what you need to say and no more. </a:t>
            </a:r>
          </a:p>
          <a:p>
            <a:pPr eaLnBrk="1" hangingPunct="1">
              <a:spcBef>
                <a:spcPct val="0"/>
              </a:spcBef>
            </a:pPr>
            <a:endParaRPr lang="en-US" altLang="en-US" dirty="0">
              <a:ea typeface="ＭＳ Ｐゴシック" pitchFamily="34" charset="-128"/>
            </a:endParaRPr>
          </a:p>
          <a:p>
            <a:pPr eaLnBrk="1" hangingPunct="1">
              <a:spcBef>
                <a:spcPct val="0"/>
              </a:spcBef>
            </a:pPr>
            <a:r>
              <a:rPr lang="en-US" altLang="en-US" dirty="0">
                <a:ea typeface="ＭＳ Ｐゴシック" pitchFamily="34" charset="-128"/>
              </a:rPr>
              <a:t>Bold and human: Be confident in your ideas and in the words you use to express them. Use clear, natural language to connect with your audience and make your message stick.</a:t>
            </a:r>
          </a:p>
          <a:p>
            <a:pPr eaLnBrk="1" hangingPunct="1">
              <a:spcBef>
                <a:spcPct val="0"/>
              </a:spcBef>
            </a:pPr>
            <a:endParaRPr lang="en-US" altLang="en-US" dirty="0">
              <a:ea typeface="ＭＳ Ｐゴシック" pitchFamily="34" charset="-128"/>
            </a:endParaRPr>
          </a:p>
          <a:p>
            <a:pPr eaLnBrk="1" hangingPunct="1">
              <a:spcBef>
                <a:spcPct val="0"/>
              </a:spcBef>
            </a:pPr>
            <a:r>
              <a:rPr lang="en-US" altLang="en-US" dirty="0">
                <a:ea typeface="ＭＳ Ｐゴシック" pitchFamily="34" charset="-128"/>
              </a:rPr>
              <a:t>Show what’s possible and make it real: We call this Dreaming and Doing. When we do it right it's powerful, inspiring, convincing and persuasive.</a:t>
            </a:r>
          </a:p>
          <a:p>
            <a:pPr eaLnBrk="1" hangingPunct="1">
              <a:spcBef>
                <a:spcPct val="0"/>
              </a:spcBef>
            </a:pPr>
            <a:endParaRPr lang="en-US" altLang="en-US" dirty="0">
              <a:ea typeface="ＭＳ Ｐゴシック" pitchFamily="34" charset="-128"/>
            </a:endParaRPr>
          </a:p>
          <a:p>
            <a:pPr defTabSz="483306" eaLnBrk="1" hangingPunct="1">
              <a:spcBef>
                <a:spcPct val="0"/>
              </a:spcBef>
              <a:defRPr/>
            </a:pPr>
            <a:r>
              <a:rPr lang="en-US" altLang="en-US" dirty="0">
                <a:ea typeface="ＭＳ Ｐゴシック" pitchFamily="34" charset="-128"/>
              </a:rPr>
              <a:t>To learn more, download the brand language guidelines:</a:t>
            </a:r>
            <a:r>
              <a:rPr lang="en-US" sz="1300" dirty="0"/>
              <a:t> </a:t>
            </a:r>
            <a:r>
              <a:rPr lang="en-US" sz="1300" u="sng" dirty="0">
                <a:hlinkClick r:id="rId3"/>
              </a:rPr>
              <a:t>https://cisco.jiveon.com/docs/DOC-660269</a:t>
            </a:r>
            <a:endParaRPr lang="en-GB" sz="1300" dirty="0"/>
          </a:p>
          <a:p>
            <a:pPr defTabSz="483306" eaLnBrk="1" hangingPunct="1">
              <a:spcBef>
                <a:spcPct val="0"/>
              </a:spcBef>
              <a:defRPr/>
            </a:pPr>
            <a:endParaRPr lang="en-US" sz="1300"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ea typeface="ＭＳ Ｐゴシック" pitchFamily="34" charset="-128"/>
              </a:defRPr>
            </a:lvl1pPr>
            <a:lvl2pPr marL="785372" indent="-302066" eaLnBrk="0" hangingPunct="0">
              <a:spcBef>
                <a:spcPct val="30000"/>
              </a:spcBef>
              <a:defRPr sz="1300">
                <a:solidFill>
                  <a:schemeClr val="tx1"/>
                </a:solidFill>
                <a:latin typeface="Calibri" pitchFamily="34" charset="0"/>
                <a:ea typeface="ＭＳ Ｐゴシック" pitchFamily="34" charset="-128"/>
              </a:defRPr>
            </a:lvl2pPr>
            <a:lvl3pPr marL="1208265" indent="-241653" eaLnBrk="0" hangingPunct="0">
              <a:spcBef>
                <a:spcPct val="30000"/>
              </a:spcBef>
              <a:defRPr sz="1300">
                <a:solidFill>
                  <a:schemeClr val="tx1"/>
                </a:solidFill>
                <a:latin typeface="Calibri" pitchFamily="34" charset="0"/>
                <a:ea typeface="ＭＳ Ｐゴシック" pitchFamily="34" charset="-128"/>
              </a:defRPr>
            </a:lvl3pPr>
            <a:lvl4pPr marL="1691571" indent="-241653" eaLnBrk="0" hangingPunct="0">
              <a:spcBef>
                <a:spcPct val="30000"/>
              </a:spcBef>
              <a:defRPr sz="1300">
                <a:solidFill>
                  <a:schemeClr val="tx1"/>
                </a:solidFill>
                <a:latin typeface="Calibri" pitchFamily="34" charset="0"/>
                <a:ea typeface="ＭＳ Ｐゴシック" pitchFamily="34" charset="-128"/>
              </a:defRPr>
            </a:lvl4pPr>
            <a:lvl5pPr marL="2174878" indent="-241653" eaLnBrk="0" hangingPunct="0">
              <a:spcBef>
                <a:spcPct val="30000"/>
              </a:spcBef>
              <a:defRPr sz="1300">
                <a:solidFill>
                  <a:schemeClr val="tx1"/>
                </a:solidFill>
                <a:latin typeface="Calibri" pitchFamily="34" charset="0"/>
                <a:ea typeface="ＭＳ Ｐゴシック" pitchFamily="34" charset="-128"/>
              </a:defRPr>
            </a:lvl5pPr>
            <a:lvl6pPr marL="2658184" indent="-241653" defTabSz="483306" eaLnBrk="0" fontAlgn="base" hangingPunct="0">
              <a:spcBef>
                <a:spcPct val="30000"/>
              </a:spcBef>
              <a:spcAft>
                <a:spcPct val="0"/>
              </a:spcAft>
              <a:defRPr sz="1300">
                <a:solidFill>
                  <a:schemeClr val="tx1"/>
                </a:solidFill>
                <a:latin typeface="Calibri" pitchFamily="34" charset="0"/>
                <a:ea typeface="ＭＳ Ｐゴシック" pitchFamily="34" charset="-128"/>
              </a:defRPr>
            </a:lvl6pPr>
            <a:lvl7pPr marL="3141490" indent="-241653" defTabSz="483306" eaLnBrk="0" fontAlgn="base" hangingPunct="0">
              <a:spcBef>
                <a:spcPct val="30000"/>
              </a:spcBef>
              <a:spcAft>
                <a:spcPct val="0"/>
              </a:spcAft>
              <a:defRPr sz="1300">
                <a:solidFill>
                  <a:schemeClr val="tx1"/>
                </a:solidFill>
                <a:latin typeface="Calibri" pitchFamily="34" charset="0"/>
                <a:ea typeface="ＭＳ Ｐゴシック" pitchFamily="34" charset="-128"/>
              </a:defRPr>
            </a:lvl7pPr>
            <a:lvl8pPr marL="3624796" indent="-241653" defTabSz="483306" eaLnBrk="0" fontAlgn="base" hangingPunct="0">
              <a:spcBef>
                <a:spcPct val="30000"/>
              </a:spcBef>
              <a:spcAft>
                <a:spcPct val="0"/>
              </a:spcAft>
              <a:defRPr sz="1300">
                <a:solidFill>
                  <a:schemeClr val="tx1"/>
                </a:solidFill>
                <a:latin typeface="Calibri" pitchFamily="34" charset="0"/>
                <a:ea typeface="ＭＳ Ｐゴシック" pitchFamily="34" charset="-128"/>
              </a:defRPr>
            </a:lvl8pPr>
            <a:lvl9pPr marL="4108102" indent="-241653" defTabSz="483306" eaLnBrk="0" fontAlgn="base" hangingPunct="0">
              <a:spcBef>
                <a:spcPct val="30000"/>
              </a:spcBef>
              <a:spcAft>
                <a:spcPct val="0"/>
              </a:spcAft>
              <a:defRPr sz="13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1A6D400-C829-4070-B5E9-1BF68645D698}" type="slidenum">
              <a:rPr kumimoji="0" lang="en-US"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alt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598683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changes</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8F9A9E6-AA75-4185-A92C-A8EE0F2CD7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004044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 </a:t>
            </a:r>
            <a:r>
              <a:rPr lang="en-US" dirty="0" err="1"/>
              <a:t>Guillman</a:t>
            </a:r>
            <a:r>
              <a:rPr lang="en-US" dirty="0"/>
              <a:t> replaced Vanessa Chet</a:t>
            </a:r>
          </a:p>
          <a:p>
            <a:r>
              <a:rPr lang="en-US" dirty="0" err="1"/>
              <a:t>Hafia</a:t>
            </a:r>
            <a:r>
              <a:rPr lang="en-US" dirty="0"/>
              <a:t> </a:t>
            </a:r>
            <a:r>
              <a:rPr lang="en-US" dirty="0" err="1"/>
              <a:t>Yazback</a:t>
            </a:r>
            <a:r>
              <a:rPr lang="en-US" dirty="0"/>
              <a:t> added</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8F9A9E6-AA75-4185-A92C-A8EE0F2CD7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863352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changes</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8F9A9E6-AA75-4185-A92C-A8EE0F2CD72B}"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655688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0024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changes</a:t>
            </a:r>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8</a:t>
            </a:fld>
            <a:endParaRPr lang="en-US"/>
          </a:p>
        </p:txBody>
      </p:sp>
    </p:spTree>
    <p:extLst>
      <p:ext uri="{BB962C8B-B14F-4D97-AF65-F5344CB8AC3E}">
        <p14:creationId xmlns:p14="http://schemas.microsoft.com/office/powerpoint/2010/main" val="4218728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changes</a:t>
            </a:r>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9</a:t>
            </a:fld>
            <a:endParaRPr lang="en-US"/>
          </a:p>
        </p:txBody>
      </p:sp>
    </p:spTree>
    <p:extLst>
      <p:ext uri="{BB962C8B-B14F-4D97-AF65-F5344CB8AC3E}">
        <p14:creationId xmlns:p14="http://schemas.microsoft.com/office/powerpoint/2010/main" val="3037010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itchFamily="34" charset="-128"/>
              </a:rPr>
              <a:t>No changes</a:t>
            </a:r>
          </a:p>
          <a:p>
            <a:pPr eaLnBrk="1" hangingPunct="1">
              <a:spcBef>
                <a:spcPct val="0"/>
              </a:spcBef>
            </a:pPr>
            <a:endParaRPr lang="en-US" altLang="en-US" dirty="0">
              <a:ea typeface="ＭＳ Ｐゴシック" pitchFamily="34" charset="-128"/>
            </a:endParaRPr>
          </a:p>
          <a:p>
            <a:pPr eaLnBrk="1" hangingPunct="1">
              <a:spcBef>
                <a:spcPct val="0"/>
              </a:spcBef>
            </a:pPr>
            <a:r>
              <a:rPr lang="en-US" altLang="en-US" dirty="0">
                <a:ea typeface="ＭＳ Ｐゴシック" pitchFamily="34" charset="-128"/>
              </a:rPr>
              <a:t>Short and relevant: Stay focused on what your audience cares about. Think about what you want them to know, feel and do. Then, say what you need to say and no more. </a:t>
            </a:r>
          </a:p>
          <a:p>
            <a:pPr eaLnBrk="1" hangingPunct="1">
              <a:spcBef>
                <a:spcPct val="0"/>
              </a:spcBef>
            </a:pPr>
            <a:endParaRPr lang="en-US" altLang="en-US" dirty="0">
              <a:ea typeface="ＭＳ Ｐゴシック" pitchFamily="34" charset="-128"/>
            </a:endParaRPr>
          </a:p>
          <a:p>
            <a:pPr eaLnBrk="1" hangingPunct="1">
              <a:spcBef>
                <a:spcPct val="0"/>
              </a:spcBef>
            </a:pPr>
            <a:r>
              <a:rPr lang="en-US" altLang="en-US" dirty="0">
                <a:ea typeface="ＭＳ Ｐゴシック" pitchFamily="34" charset="-128"/>
              </a:rPr>
              <a:t>Bold and human: Be confident in your ideas and in the words you use to express them. Use clear, natural language to connect with your audience and make your message stick.</a:t>
            </a:r>
          </a:p>
          <a:p>
            <a:pPr eaLnBrk="1" hangingPunct="1">
              <a:spcBef>
                <a:spcPct val="0"/>
              </a:spcBef>
            </a:pPr>
            <a:endParaRPr lang="en-US" altLang="en-US" dirty="0">
              <a:ea typeface="ＭＳ Ｐゴシック" pitchFamily="34" charset="-128"/>
            </a:endParaRPr>
          </a:p>
          <a:p>
            <a:pPr eaLnBrk="1" hangingPunct="1">
              <a:spcBef>
                <a:spcPct val="0"/>
              </a:spcBef>
            </a:pPr>
            <a:r>
              <a:rPr lang="en-US" altLang="en-US" dirty="0">
                <a:ea typeface="ＭＳ Ｐゴシック" pitchFamily="34" charset="-128"/>
              </a:rPr>
              <a:t>Show what’s possible and make it real: We call this Dreaming and Doing. When we do it right it's powerful, inspiring, convincing and persuasive.</a:t>
            </a:r>
          </a:p>
          <a:p>
            <a:pPr eaLnBrk="1" hangingPunct="1">
              <a:spcBef>
                <a:spcPct val="0"/>
              </a:spcBef>
            </a:pPr>
            <a:endParaRPr lang="en-US" altLang="en-US" dirty="0">
              <a:ea typeface="ＭＳ Ｐゴシック" pitchFamily="34" charset="-128"/>
            </a:endParaRPr>
          </a:p>
          <a:p>
            <a:pPr defTabSz="483306" eaLnBrk="1" hangingPunct="1">
              <a:spcBef>
                <a:spcPct val="0"/>
              </a:spcBef>
              <a:defRPr/>
            </a:pPr>
            <a:r>
              <a:rPr lang="en-US" altLang="en-US" dirty="0">
                <a:ea typeface="ＭＳ Ｐゴシック" pitchFamily="34" charset="-128"/>
              </a:rPr>
              <a:t>To learn more, download the brand language guidelines:</a:t>
            </a:r>
            <a:r>
              <a:rPr lang="en-US" sz="1300" dirty="0"/>
              <a:t> </a:t>
            </a:r>
            <a:r>
              <a:rPr lang="en-US" sz="1300" u="sng" dirty="0">
                <a:hlinkClick r:id="rId3"/>
              </a:rPr>
              <a:t>https://cisco.jiveon.com/docs/DOC-660269</a:t>
            </a:r>
            <a:endParaRPr lang="en-GB" sz="1300" dirty="0"/>
          </a:p>
          <a:p>
            <a:pPr defTabSz="483306" eaLnBrk="1" hangingPunct="1">
              <a:spcBef>
                <a:spcPct val="0"/>
              </a:spcBef>
              <a:defRPr/>
            </a:pPr>
            <a:endParaRPr lang="en-US" sz="1300" dirty="0"/>
          </a:p>
        </p:txBody>
      </p:sp>
      <p:sp>
        <p:nvSpPr>
          <p:cNvPr id="645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ea typeface="ＭＳ Ｐゴシック" pitchFamily="34" charset="-128"/>
              </a:defRPr>
            </a:lvl1pPr>
            <a:lvl2pPr marL="785372" indent="-302066" eaLnBrk="0" hangingPunct="0">
              <a:spcBef>
                <a:spcPct val="30000"/>
              </a:spcBef>
              <a:defRPr sz="1300">
                <a:solidFill>
                  <a:schemeClr val="tx1"/>
                </a:solidFill>
                <a:latin typeface="Calibri" pitchFamily="34" charset="0"/>
                <a:ea typeface="ＭＳ Ｐゴシック" pitchFamily="34" charset="-128"/>
              </a:defRPr>
            </a:lvl2pPr>
            <a:lvl3pPr marL="1208265" indent="-241653" eaLnBrk="0" hangingPunct="0">
              <a:spcBef>
                <a:spcPct val="30000"/>
              </a:spcBef>
              <a:defRPr sz="1300">
                <a:solidFill>
                  <a:schemeClr val="tx1"/>
                </a:solidFill>
                <a:latin typeface="Calibri" pitchFamily="34" charset="0"/>
                <a:ea typeface="ＭＳ Ｐゴシック" pitchFamily="34" charset="-128"/>
              </a:defRPr>
            </a:lvl3pPr>
            <a:lvl4pPr marL="1691571" indent="-241653" eaLnBrk="0" hangingPunct="0">
              <a:spcBef>
                <a:spcPct val="30000"/>
              </a:spcBef>
              <a:defRPr sz="1300">
                <a:solidFill>
                  <a:schemeClr val="tx1"/>
                </a:solidFill>
                <a:latin typeface="Calibri" pitchFamily="34" charset="0"/>
                <a:ea typeface="ＭＳ Ｐゴシック" pitchFamily="34" charset="-128"/>
              </a:defRPr>
            </a:lvl4pPr>
            <a:lvl5pPr marL="2174878" indent="-241653" eaLnBrk="0" hangingPunct="0">
              <a:spcBef>
                <a:spcPct val="30000"/>
              </a:spcBef>
              <a:defRPr sz="1300">
                <a:solidFill>
                  <a:schemeClr val="tx1"/>
                </a:solidFill>
                <a:latin typeface="Calibri" pitchFamily="34" charset="0"/>
                <a:ea typeface="ＭＳ Ｐゴシック" pitchFamily="34" charset="-128"/>
              </a:defRPr>
            </a:lvl5pPr>
            <a:lvl6pPr marL="2658184" indent="-241653" defTabSz="483306" eaLnBrk="0" fontAlgn="base" hangingPunct="0">
              <a:spcBef>
                <a:spcPct val="30000"/>
              </a:spcBef>
              <a:spcAft>
                <a:spcPct val="0"/>
              </a:spcAft>
              <a:defRPr sz="1300">
                <a:solidFill>
                  <a:schemeClr val="tx1"/>
                </a:solidFill>
                <a:latin typeface="Calibri" pitchFamily="34" charset="0"/>
                <a:ea typeface="ＭＳ Ｐゴシック" pitchFamily="34" charset="-128"/>
              </a:defRPr>
            </a:lvl6pPr>
            <a:lvl7pPr marL="3141490" indent="-241653" defTabSz="483306" eaLnBrk="0" fontAlgn="base" hangingPunct="0">
              <a:spcBef>
                <a:spcPct val="30000"/>
              </a:spcBef>
              <a:spcAft>
                <a:spcPct val="0"/>
              </a:spcAft>
              <a:defRPr sz="1300">
                <a:solidFill>
                  <a:schemeClr val="tx1"/>
                </a:solidFill>
                <a:latin typeface="Calibri" pitchFamily="34" charset="0"/>
                <a:ea typeface="ＭＳ Ｐゴシック" pitchFamily="34" charset="-128"/>
              </a:defRPr>
            </a:lvl7pPr>
            <a:lvl8pPr marL="3624796" indent="-241653" defTabSz="483306" eaLnBrk="0" fontAlgn="base" hangingPunct="0">
              <a:spcBef>
                <a:spcPct val="30000"/>
              </a:spcBef>
              <a:spcAft>
                <a:spcPct val="0"/>
              </a:spcAft>
              <a:defRPr sz="1300">
                <a:solidFill>
                  <a:schemeClr val="tx1"/>
                </a:solidFill>
                <a:latin typeface="Calibri" pitchFamily="34" charset="0"/>
                <a:ea typeface="ＭＳ Ｐゴシック" pitchFamily="34" charset="-128"/>
              </a:defRPr>
            </a:lvl8pPr>
            <a:lvl9pPr marL="4108102" indent="-241653" defTabSz="483306" eaLnBrk="0" fontAlgn="base" hangingPunct="0">
              <a:spcBef>
                <a:spcPct val="30000"/>
              </a:spcBef>
              <a:spcAft>
                <a:spcPct val="0"/>
              </a:spcAft>
              <a:defRPr sz="1300">
                <a:solidFill>
                  <a:schemeClr val="tx1"/>
                </a:solidFill>
                <a:latin typeface="Calibri" pitchFamily="34" charset="0"/>
                <a:ea typeface="ＭＳ Ｐゴシック" pitchFamily="34" charset="-128"/>
              </a:defRPr>
            </a:lvl9pPr>
          </a:lstStyle>
          <a:p>
            <a:pPr eaLnBrk="1" fontAlgn="base" hangingPunct="1">
              <a:spcBef>
                <a:spcPct val="0"/>
              </a:spcBef>
              <a:spcAft>
                <a:spcPct val="0"/>
              </a:spcAft>
            </a:pPr>
            <a:fld id="{E1A6D400-C829-4070-B5E9-1BF68645D698}" type="slidenum">
              <a:rPr lang="en-US" altLang="en-US" smtClean="0"/>
              <a:pPr eaLnBrk="1" fontAlgn="base" hangingPunct="1">
                <a:spcBef>
                  <a:spcPct val="0"/>
                </a:spcBef>
                <a:spcAft>
                  <a:spcPct val="0"/>
                </a:spcAft>
              </a:pPr>
              <a:t>10</a:t>
            </a:fld>
            <a:endParaRPr lang="en-US" altLang="en-US"/>
          </a:p>
        </p:txBody>
      </p:sp>
    </p:spTree>
    <p:extLst>
      <p:ext uri="{BB962C8B-B14F-4D97-AF65-F5344CB8AC3E}">
        <p14:creationId xmlns:p14="http://schemas.microsoft.com/office/powerpoint/2010/main" val="539188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change</a:t>
            </a:r>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11</a:t>
            </a:fld>
            <a:endParaRPr lang="en-US"/>
          </a:p>
        </p:txBody>
      </p:sp>
    </p:spTree>
    <p:extLst>
      <p:ext uri="{BB962C8B-B14F-4D97-AF65-F5344CB8AC3E}">
        <p14:creationId xmlns:p14="http://schemas.microsoft.com/office/powerpoint/2010/main" val="327007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itchFamily="34" charset="-128"/>
              </a:rPr>
              <a:t>No changes</a:t>
            </a:r>
          </a:p>
          <a:p>
            <a:pPr eaLnBrk="1" hangingPunct="1">
              <a:spcBef>
                <a:spcPct val="0"/>
              </a:spcBef>
            </a:pPr>
            <a:endParaRPr lang="en-US" altLang="en-US" dirty="0">
              <a:ea typeface="ＭＳ Ｐゴシック" pitchFamily="34" charset="-128"/>
            </a:endParaRPr>
          </a:p>
          <a:p>
            <a:pPr eaLnBrk="1" hangingPunct="1">
              <a:spcBef>
                <a:spcPct val="0"/>
              </a:spcBef>
            </a:pPr>
            <a:r>
              <a:rPr lang="en-US" altLang="en-US" dirty="0">
                <a:ea typeface="ＭＳ Ｐゴシック" pitchFamily="34" charset="-128"/>
              </a:rPr>
              <a:t>Short and relevant: Stay focused on what your audience cares about. Think about what you want them to know, feel and do. Then, say what you need to say and no more. </a:t>
            </a:r>
          </a:p>
          <a:p>
            <a:pPr eaLnBrk="1" hangingPunct="1">
              <a:spcBef>
                <a:spcPct val="0"/>
              </a:spcBef>
            </a:pPr>
            <a:endParaRPr lang="en-US" altLang="en-US" dirty="0">
              <a:ea typeface="ＭＳ Ｐゴシック" pitchFamily="34" charset="-128"/>
            </a:endParaRPr>
          </a:p>
          <a:p>
            <a:pPr eaLnBrk="1" hangingPunct="1">
              <a:spcBef>
                <a:spcPct val="0"/>
              </a:spcBef>
            </a:pPr>
            <a:r>
              <a:rPr lang="en-US" altLang="en-US" dirty="0">
                <a:ea typeface="ＭＳ Ｐゴシック" pitchFamily="34" charset="-128"/>
              </a:rPr>
              <a:t>Bold and human: Be confident in your ideas and in the words you use to express them. Use clear, natural language to connect with your audience and make your message stick.</a:t>
            </a:r>
          </a:p>
          <a:p>
            <a:pPr eaLnBrk="1" hangingPunct="1">
              <a:spcBef>
                <a:spcPct val="0"/>
              </a:spcBef>
            </a:pPr>
            <a:endParaRPr lang="en-US" altLang="en-US" dirty="0">
              <a:ea typeface="ＭＳ Ｐゴシック" pitchFamily="34" charset="-128"/>
            </a:endParaRPr>
          </a:p>
          <a:p>
            <a:pPr eaLnBrk="1" hangingPunct="1">
              <a:spcBef>
                <a:spcPct val="0"/>
              </a:spcBef>
            </a:pPr>
            <a:r>
              <a:rPr lang="en-US" altLang="en-US" dirty="0">
                <a:ea typeface="ＭＳ Ｐゴシック" pitchFamily="34" charset="-128"/>
              </a:rPr>
              <a:t>Show what’s possible and make it real: We call this Dreaming and Doing. When we do it right it's powerful, inspiring, convincing and persuasive.</a:t>
            </a:r>
          </a:p>
          <a:p>
            <a:pPr eaLnBrk="1" hangingPunct="1">
              <a:spcBef>
                <a:spcPct val="0"/>
              </a:spcBef>
            </a:pPr>
            <a:endParaRPr lang="en-US" altLang="en-US" dirty="0">
              <a:ea typeface="ＭＳ Ｐゴシック" pitchFamily="34" charset="-128"/>
            </a:endParaRPr>
          </a:p>
          <a:p>
            <a:pPr defTabSz="483306" eaLnBrk="1" hangingPunct="1">
              <a:spcBef>
                <a:spcPct val="0"/>
              </a:spcBef>
              <a:defRPr/>
            </a:pPr>
            <a:r>
              <a:rPr lang="en-US" altLang="en-US" dirty="0">
                <a:ea typeface="ＭＳ Ｐゴシック" pitchFamily="34" charset="-128"/>
              </a:rPr>
              <a:t>To learn more, download the brand language guidelines:</a:t>
            </a:r>
            <a:r>
              <a:rPr lang="en-US" sz="1300" dirty="0"/>
              <a:t> </a:t>
            </a:r>
            <a:r>
              <a:rPr lang="en-US" sz="1300" u="sng" dirty="0">
                <a:hlinkClick r:id="rId3"/>
              </a:rPr>
              <a:t>https://cisco.jiveon.com/docs/DOC-660269</a:t>
            </a:r>
            <a:endParaRPr lang="en-GB" sz="1300" dirty="0"/>
          </a:p>
          <a:p>
            <a:pPr defTabSz="483306" eaLnBrk="1" hangingPunct="1">
              <a:spcBef>
                <a:spcPct val="0"/>
              </a:spcBef>
              <a:defRPr/>
            </a:pPr>
            <a:endParaRPr lang="en-US" sz="1300" dirty="0"/>
          </a:p>
        </p:txBody>
      </p:sp>
      <p:sp>
        <p:nvSpPr>
          <p:cNvPr id="645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ea typeface="ＭＳ Ｐゴシック" pitchFamily="34" charset="-128"/>
              </a:defRPr>
            </a:lvl1pPr>
            <a:lvl2pPr marL="785372" indent="-302066" eaLnBrk="0" hangingPunct="0">
              <a:spcBef>
                <a:spcPct val="30000"/>
              </a:spcBef>
              <a:defRPr sz="1300">
                <a:solidFill>
                  <a:schemeClr val="tx1"/>
                </a:solidFill>
                <a:latin typeface="Calibri" pitchFamily="34" charset="0"/>
                <a:ea typeface="ＭＳ Ｐゴシック" pitchFamily="34" charset="-128"/>
              </a:defRPr>
            </a:lvl2pPr>
            <a:lvl3pPr marL="1208265" indent="-241653" eaLnBrk="0" hangingPunct="0">
              <a:spcBef>
                <a:spcPct val="30000"/>
              </a:spcBef>
              <a:defRPr sz="1300">
                <a:solidFill>
                  <a:schemeClr val="tx1"/>
                </a:solidFill>
                <a:latin typeface="Calibri" pitchFamily="34" charset="0"/>
                <a:ea typeface="ＭＳ Ｐゴシック" pitchFamily="34" charset="-128"/>
              </a:defRPr>
            </a:lvl3pPr>
            <a:lvl4pPr marL="1691571" indent="-241653" eaLnBrk="0" hangingPunct="0">
              <a:spcBef>
                <a:spcPct val="30000"/>
              </a:spcBef>
              <a:defRPr sz="1300">
                <a:solidFill>
                  <a:schemeClr val="tx1"/>
                </a:solidFill>
                <a:latin typeface="Calibri" pitchFamily="34" charset="0"/>
                <a:ea typeface="ＭＳ Ｐゴシック" pitchFamily="34" charset="-128"/>
              </a:defRPr>
            </a:lvl4pPr>
            <a:lvl5pPr marL="2174878" indent="-241653" eaLnBrk="0" hangingPunct="0">
              <a:spcBef>
                <a:spcPct val="30000"/>
              </a:spcBef>
              <a:defRPr sz="1300">
                <a:solidFill>
                  <a:schemeClr val="tx1"/>
                </a:solidFill>
                <a:latin typeface="Calibri" pitchFamily="34" charset="0"/>
                <a:ea typeface="ＭＳ Ｐゴシック" pitchFamily="34" charset="-128"/>
              </a:defRPr>
            </a:lvl5pPr>
            <a:lvl6pPr marL="2658184" indent="-241653" defTabSz="483306" eaLnBrk="0" fontAlgn="base" hangingPunct="0">
              <a:spcBef>
                <a:spcPct val="30000"/>
              </a:spcBef>
              <a:spcAft>
                <a:spcPct val="0"/>
              </a:spcAft>
              <a:defRPr sz="1300">
                <a:solidFill>
                  <a:schemeClr val="tx1"/>
                </a:solidFill>
                <a:latin typeface="Calibri" pitchFamily="34" charset="0"/>
                <a:ea typeface="ＭＳ Ｐゴシック" pitchFamily="34" charset="-128"/>
              </a:defRPr>
            </a:lvl6pPr>
            <a:lvl7pPr marL="3141490" indent="-241653" defTabSz="483306" eaLnBrk="0" fontAlgn="base" hangingPunct="0">
              <a:spcBef>
                <a:spcPct val="30000"/>
              </a:spcBef>
              <a:spcAft>
                <a:spcPct val="0"/>
              </a:spcAft>
              <a:defRPr sz="1300">
                <a:solidFill>
                  <a:schemeClr val="tx1"/>
                </a:solidFill>
                <a:latin typeface="Calibri" pitchFamily="34" charset="0"/>
                <a:ea typeface="ＭＳ Ｐゴシック" pitchFamily="34" charset="-128"/>
              </a:defRPr>
            </a:lvl7pPr>
            <a:lvl8pPr marL="3624796" indent="-241653" defTabSz="483306" eaLnBrk="0" fontAlgn="base" hangingPunct="0">
              <a:spcBef>
                <a:spcPct val="30000"/>
              </a:spcBef>
              <a:spcAft>
                <a:spcPct val="0"/>
              </a:spcAft>
              <a:defRPr sz="1300">
                <a:solidFill>
                  <a:schemeClr val="tx1"/>
                </a:solidFill>
                <a:latin typeface="Calibri" pitchFamily="34" charset="0"/>
                <a:ea typeface="ＭＳ Ｐゴシック" pitchFamily="34" charset="-128"/>
              </a:defRPr>
            </a:lvl8pPr>
            <a:lvl9pPr marL="4108102" indent="-241653" defTabSz="483306" eaLnBrk="0" fontAlgn="base" hangingPunct="0">
              <a:spcBef>
                <a:spcPct val="30000"/>
              </a:spcBef>
              <a:spcAft>
                <a:spcPct val="0"/>
              </a:spcAft>
              <a:defRPr sz="1300">
                <a:solidFill>
                  <a:schemeClr val="tx1"/>
                </a:solidFill>
                <a:latin typeface="Calibri" pitchFamily="34" charset="0"/>
                <a:ea typeface="ＭＳ Ｐゴシック" pitchFamily="34" charset="-128"/>
              </a:defRPr>
            </a:lvl9pPr>
          </a:lstStyle>
          <a:p>
            <a:pPr eaLnBrk="1" fontAlgn="base" hangingPunct="1">
              <a:spcBef>
                <a:spcPct val="0"/>
              </a:spcBef>
              <a:spcAft>
                <a:spcPct val="0"/>
              </a:spcAft>
            </a:pPr>
            <a:fld id="{E1A6D400-C829-4070-B5E9-1BF68645D698}" type="slidenum">
              <a:rPr lang="en-US" altLang="en-US" smtClean="0"/>
              <a:pPr eaLnBrk="1" fontAlgn="base" hangingPunct="1">
                <a:spcBef>
                  <a:spcPct val="0"/>
                </a:spcBef>
                <a:spcAft>
                  <a:spcPct val="0"/>
                </a:spcAft>
              </a:pPr>
              <a:t>12</a:t>
            </a:fld>
            <a:endParaRPr lang="en-US" altLang="en-US"/>
          </a:p>
        </p:txBody>
      </p:sp>
    </p:spTree>
    <p:extLst>
      <p:ext uri="{BB962C8B-B14F-4D97-AF65-F5344CB8AC3E}">
        <p14:creationId xmlns:p14="http://schemas.microsoft.com/office/powerpoint/2010/main" val="3877668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phone number</a:t>
            </a:r>
            <a:r>
              <a:rPr lang="en-US" baseline="0" dirty="0"/>
              <a:t> under “Marketing On-Demand”</a:t>
            </a:r>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13</a:t>
            </a:fld>
            <a:endParaRPr lang="en-US"/>
          </a:p>
        </p:txBody>
      </p:sp>
    </p:spTree>
    <p:extLst>
      <p:ext uri="{BB962C8B-B14F-4D97-AF65-F5344CB8AC3E}">
        <p14:creationId xmlns:p14="http://schemas.microsoft.com/office/powerpoint/2010/main" val="2635611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itchFamily="34" charset="-128"/>
              </a:rPr>
              <a:t>No changes</a:t>
            </a:r>
          </a:p>
          <a:p>
            <a:pPr eaLnBrk="1" hangingPunct="1">
              <a:spcBef>
                <a:spcPct val="0"/>
              </a:spcBef>
            </a:pPr>
            <a:endParaRPr lang="en-US" altLang="en-US" dirty="0">
              <a:ea typeface="ＭＳ Ｐゴシック" pitchFamily="34" charset="-128"/>
            </a:endParaRPr>
          </a:p>
          <a:p>
            <a:pPr eaLnBrk="1" hangingPunct="1">
              <a:spcBef>
                <a:spcPct val="0"/>
              </a:spcBef>
            </a:pPr>
            <a:r>
              <a:rPr lang="en-US" altLang="en-US" dirty="0">
                <a:ea typeface="ＭＳ Ｐゴシック" pitchFamily="34" charset="-128"/>
              </a:rPr>
              <a:t>Short and relevant: Stay focused on what your audience cares about. Think about what you want them to know, feel and do. Then, say what you need to say and no more. </a:t>
            </a:r>
          </a:p>
          <a:p>
            <a:pPr eaLnBrk="1" hangingPunct="1">
              <a:spcBef>
                <a:spcPct val="0"/>
              </a:spcBef>
            </a:pPr>
            <a:endParaRPr lang="en-US" altLang="en-US" dirty="0">
              <a:ea typeface="ＭＳ Ｐゴシック" pitchFamily="34" charset="-128"/>
            </a:endParaRPr>
          </a:p>
          <a:p>
            <a:pPr eaLnBrk="1" hangingPunct="1">
              <a:spcBef>
                <a:spcPct val="0"/>
              </a:spcBef>
            </a:pPr>
            <a:r>
              <a:rPr lang="en-US" altLang="en-US" dirty="0">
                <a:ea typeface="ＭＳ Ｐゴシック" pitchFamily="34" charset="-128"/>
              </a:rPr>
              <a:t>Bold and human: Be confident in your ideas and in the words you use to express them. Use clear, natural language to connect with your audience and make your message stick.</a:t>
            </a:r>
          </a:p>
          <a:p>
            <a:pPr eaLnBrk="1" hangingPunct="1">
              <a:spcBef>
                <a:spcPct val="0"/>
              </a:spcBef>
            </a:pPr>
            <a:endParaRPr lang="en-US" altLang="en-US" dirty="0">
              <a:ea typeface="ＭＳ Ｐゴシック" pitchFamily="34" charset="-128"/>
            </a:endParaRPr>
          </a:p>
          <a:p>
            <a:pPr eaLnBrk="1" hangingPunct="1">
              <a:spcBef>
                <a:spcPct val="0"/>
              </a:spcBef>
            </a:pPr>
            <a:r>
              <a:rPr lang="en-US" altLang="en-US" dirty="0">
                <a:ea typeface="ＭＳ Ｐゴシック" pitchFamily="34" charset="-128"/>
              </a:rPr>
              <a:t>Show what’s possible and make it real: We call this Dreaming and Doing. When we do it right it's powerful, inspiring, convincing and persuasive.</a:t>
            </a:r>
          </a:p>
          <a:p>
            <a:pPr eaLnBrk="1" hangingPunct="1">
              <a:spcBef>
                <a:spcPct val="0"/>
              </a:spcBef>
            </a:pPr>
            <a:endParaRPr lang="en-US" altLang="en-US" dirty="0">
              <a:ea typeface="ＭＳ Ｐゴシック" pitchFamily="34" charset="-128"/>
            </a:endParaRPr>
          </a:p>
          <a:p>
            <a:pPr defTabSz="483306" eaLnBrk="1" hangingPunct="1">
              <a:spcBef>
                <a:spcPct val="0"/>
              </a:spcBef>
              <a:defRPr/>
            </a:pPr>
            <a:r>
              <a:rPr lang="en-US" altLang="en-US" dirty="0">
                <a:ea typeface="ＭＳ Ｐゴシック" pitchFamily="34" charset="-128"/>
              </a:rPr>
              <a:t>To learn more, download the brand language guidelines:</a:t>
            </a:r>
            <a:r>
              <a:rPr lang="en-US" sz="1300" dirty="0"/>
              <a:t> </a:t>
            </a:r>
            <a:r>
              <a:rPr lang="en-US" sz="1300" u="sng" dirty="0">
                <a:hlinkClick r:id="rId3"/>
              </a:rPr>
              <a:t>https://cisco.jiveon.com/docs/DOC-660269</a:t>
            </a:r>
            <a:endParaRPr lang="en-GB" sz="1300" dirty="0"/>
          </a:p>
          <a:p>
            <a:pPr defTabSz="483306" eaLnBrk="1" hangingPunct="1">
              <a:spcBef>
                <a:spcPct val="0"/>
              </a:spcBef>
              <a:defRPr/>
            </a:pPr>
            <a:endParaRPr lang="en-US" sz="1300" dirty="0"/>
          </a:p>
        </p:txBody>
      </p:sp>
      <p:sp>
        <p:nvSpPr>
          <p:cNvPr id="645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ea typeface="ＭＳ Ｐゴシック" pitchFamily="34" charset="-128"/>
              </a:defRPr>
            </a:lvl1pPr>
            <a:lvl2pPr marL="785372" indent="-302066" eaLnBrk="0" hangingPunct="0">
              <a:spcBef>
                <a:spcPct val="30000"/>
              </a:spcBef>
              <a:defRPr sz="1300">
                <a:solidFill>
                  <a:schemeClr val="tx1"/>
                </a:solidFill>
                <a:latin typeface="Calibri" pitchFamily="34" charset="0"/>
                <a:ea typeface="ＭＳ Ｐゴシック" pitchFamily="34" charset="-128"/>
              </a:defRPr>
            </a:lvl2pPr>
            <a:lvl3pPr marL="1208265" indent="-241653" eaLnBrk="0" hangingPunct="0">
              <a:spcBef>
                <a:spcPct val="30000"/>
              </a:spcBef>
              <a:defRPr sz="1300">
                <a:solidFill>
                  <a:schemeClr val="tx1"/>
                </a:solidFill>
                <a:latin typeface="Calibri" pitchFamily="34" charset="0"/>
                <a:ea typeface="ＭＳ Ｐゴシック" pitchFamily="34" charset="-128"/>
              </a:defRPr>
            </a:lvl3pPr>
            <a:lvl4pPr marL="1691571" indent="-241653" eaLnBrk="0" hangingPunct="0">
              <a:spcBef>
                <a:spcPct val="30000"/>
              </a:spcBef>
              <a:defRPr sz="1300">
                <a:solidFill>
                  <a:schemeClr val="tx1"/>
                </a:solidFill>
                <a:latin typeface="Calibri" pitchFamily="34" charset="0"/>
                <a:ea typeface="ＭＳ Ｐゴシック" pitchFamily="34" charset="-128"/>
              </a:defRPr>
            </a:lvl4pPr>
            <a:lvl5pPr marL="2174878" indent="-241653" eaLnBrk="0" hangingPunct="0">
              <a:spcBef>
                <a:spcPct val="30000"/>
              </a:spcBef>
              <a:defRPr sz="1300">
                <a:solidFill>
                  <a:schemeClr val="tx1"/>
                </a:solidFill>
                <a:latin typeface="Calibri" pitchFamily="34" charset="0"/>
                <a:ea typeface="ＭＳ Ｐゴシック" pitchFamily="34" charset="-128"/>
              </a:defRPr>
            </a:lvl5pPr>
            <a:lvl6pPr marL="2658184" indent="-241653" defTabSz="483306" eaLnBrk="0" fontAlgn="base" hangingPunct="0">
              <a:spcBef>
                <a:spcPct val="30000"/>
              </a:spcBef>
              <a:spcAft>
                <a:spcPct val="0"/>
              </a:spcAft>
              <a:defRPr sz="1300">
                <a:solidFill>
                  <a:schemeClr val="tx1"/>
                </a:solidFill>
                <a:latin typeface="Calibri" pitchFamily="34" charset="0"/>
                <a:ea typeface="ＭＳ Ｐゴシック" pitchFamily="34" charset="-128"/>
              </a:defRPr>
            </a:lvl6pPr>
            <a:lvl7pPr marL="3141490" indent="-241653" defTabSz="483306" eaLnBrk="0" fontAlgn="base" hangingPunct="0">
              <a:spcBef>
                <a:spcPct val="30000"/>
              </a:spcBef>
              <a:spcAft>
                <a:spcPct val="0"/>
              </a:spcAft>
              <a:defRPr sz="1300">
                <a:solidFill>
                  <a:schemeClr val="tx1"/>
                </a:solidFill>
                <a:latin typeface="Calibri" pitchFamily="34" charset="0"/>
                <a:ea typeface="ＭＳ Ｐゴシック" pitchFamily="34" charset="-128"/>
              </a:defRPr>
            </a:lvl7pPr>
            <a:lvl8pPr marL="3624796" indent="-241653" defTabSz="483306" eaLnBrk="0" fontAlgn="base" hangingPunct="0">
              <a:spcBef>
                <a:spcPct val="30000"/>
              </a:spcBef>
              <a:spcAft>
                <a:spcPct val="0"/>
              </a:spcAft>
              <a:defRPr sz="1300">
                <a:solidFill>
                  <a:schemeClr val="tx1"/>
                </a:solidFill>
                <a:latin typeface="Calibri" pitchFamily="34" charset="0"/>
                <a:ea typeface="ＭＳ Ｐゴシック" pitchFamily="34" charset="-128"/>
              </a:defRPr>
            </a:lvl8pPr>
            <a:lvl9pPr marL="4108102" indent="-241653" defTabSz="483306" eaLnBrk="0" fontAlgn="base" hangingPunct="0">
              <a:spcBef>
                <a:spcPct val="30000"/>
              </a:spcBef>
              <a:spcAft>
                <a:spcPct val="0"/>
              </a:spcAft>
              <a:defRPr sz="1300">
                <a:solidFill>
                  <a:schemeClr val="tx1"/>
                </a:solidFill>
                <a:latin typeface="Calibri" pitchFamily="34" charset="0"/>
                <a:ea typeface="ＭＳ Ｐゴシック" pitchFamily="34" charset="-128"/>
              </a:defRPr>
            </a:lvl9pPr>
          </a:lstStyle>
          <a:p>
            <a:pPr eaLnBrk="1" fontAlgn="base" hangingPunct="1">
              <a:spcBef>
                <a:spcPct val="0"/>
              </a:spcBef>
              <a:spcAft>
                <a:spcPct val="0"/>
              </a:spcAft>
            </a:pPr>
            <a:fld id="{E1A6D400-C829-4070-B5E9-1BF68645D698}" type="slidenum">
              <a:rPr lang="en-US" altLang="en-US" smtClean="0"/>
              <a:pPr eaLnBrk="1" fontAlgn="base" hangingPunct="1">
                <a:spcBef>
                  <a:spcPct val="0"/>
                </a:spcBef>
                <a:spcAft>
                  <a:spcPct val="0"/>
                </a:spcAft>
              </a:pPr>
              <a:t>14</a:t>
            </a:fld>
            <a:endParaRPr lang="en-US" altLang="en-US"/>
          </a:p>
        </p:txBody>
      </p:sp>
    </p:spTree>
    <p:extLst>
      <p:ext uri="{BB962C8B-B14F-4D97-AF65-F5344CB8AC3E}">
        <p14:creationId xmlns:p14="http://schemas.microsoft.com/office/powerpoint/2010/main" val="2914513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625995" y="5158358"/>
            <a:ext cx="11061895" cy="384175"/>
          </a:xfrm>
          <a:prstGeom prst="rect">
            <a:avLst/>
          </a:prstGeom>
        </p:spPr>
        <p:txBody>
          <a:bodyPr lIns="91420" tIns="45710" rIns="91420" bIns="45710" anchor="b" anchorCtr="0">
            <a:noAutofit/>
          </a:bodyPr>
          <a:lstStyle>
            <a:lvl1pPr marL="0" indent="0" algn="l">
              <a:buNone/>
              <a:defRPr sz="2133" b="0" i="0">
                <a:solidFill>
                  <a:schemeClr val="bg1"/>
                </a:solidFill>
                <a:latin typeface="+mn-lt"/>
                <a:cs typeface="CiscoSansTT ExtraLight"/>
              </a:defRPr>
            </a:lvl1pPr>
            <a:lvl2pPr marL="457130" indent="0" algn="ctr">
              <a:buNone/>
              <a:defRPr>
                <a:solidFill>
                  <a:schemeClr val="tx1">
                    <a:tint val="75000"/>
                  </a:schemeClr>
                </a:solidFill>
              </a:defRPr>
            </a:lvl2pPr>
            <a:lvl3pPr marL="914270" indent="0" algn="ctr">
              <a:buNone/>
              <a:defRPr>
                <a:solidFill>
                  <a:schemeClr val="tx1">
                    <a:tint val="75000"/>
                  </a:schemeClr>
                </a:solidFill>
              </a:defRPr>
            </a:lvl3pPr>
            <a:lvl4pPr marL="1371404" indent="0" algn="ctr">
              <a:buNone/>
              <a:defRPr>
                <a:solidFill>
                  <a:schemeClr val="tx1">
                    <a:tint val="75000"/>
                  </a:schemeClr>
                </a:solidFill>
              </a:defRPr>
            </a:lvl4pPr>
            <a:lvl5pPr marL="1828542" indent="0" algn="ctr">
              <a:buNone/>
              <a:defRPr>
                <a:solidFill>
                  <a:schemeClr val="tx1">
                    <a:tint val="75000"/>
                  </a:schemeClr>
                </a:solidFill>
              </a:defRPr>
            </a:lvl5pPr>
            <a:lvl6pPr marL="2285672" indent="0" algn="ctr">
              <a:buNone/>
              <a:defRPr>
                <a:solidFill>
                  <a:schemeClr val="tx1">
                    <a:tint val="75000"/>
                  </a:schemeClr>
                </a:solidFill>
              </a:defRPr>
            </a:lvl6pPr>
            <a:lvl7pPr marL="2742813" indent="0" algn="ctr">
              <a:buNone/>
              <a:defRPr>
                <a:solidFill>
                  <a:schemeClr val="tx1">
                    <a:tint val="75000"/>
                  </a:schemeClr>
                </a:solidFill>
              </a:defRPr>
            </a:lvl7pPr>
            <a:lvl8pPr marL="3199947" indent="0" algn="ctr">
              <a:buNone/>
              <a:defRPr>
                <a:solidFill>
                  <a:schemeClr val="tx1">
                    <a:tint val="75000"/>
                  </a:schemeClr>
                </a:solidFill>
              </a:defRPr>
            </a:lvl8pPr>
            <a:lvl9pPr marL="3657085"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625995" y="5478354"/>
            <a:ext cx="11061895" cy="384175"/>
          </a:xfrm>
          <a:prstGeom prst="rect">
            <a:avLst/>
          </a:prstGeom>
        </p:spPr>
        <p:txBody>
          <a:bodyPr lIns="91420" tIns="45710" rIns="91420" bIns="45710"/>
          <a:lstStyle>
            <a:lvl1pPr marL="0" indent="0" algn="l">
              <a:buFontTx/>
              <a:buNone/>
              <a:defRPr lang="en-US" sz="2133"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625995" y="5798350"/>
            <a:ext cx="11061895" cy="384175"/>
          </a:xfrm>
          <a:prstGeom prst="rect">
            <a:avLst/>
          </a:prstGeom>
        </p:spPr>
        <p:txBody>
          <a:bodyPr lIns="91420" tIns="45710" rIns="91420" bIns="45710"/>
          <a:lstStyle>
            <a:lvl1pPr marL="0" indent="0" algn="l">
              <a:buFontTx/>
              <a:buNone/>
              <a:defRPr lang="en-US" sz="2133"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617723" y="4281951"/>
            <a:ext cx="11070167" cy="398668"/>
          </a:xfrm>
          <a:prstGeom prst="rect">
            <a:avLst/>
          </a:prstGeom>
        </p:spPr>
        <p:txBody>
          <a:bodyPr lIns="91420" tIns="45710" rIns="91420" bIns="45710"/>
          <a:lstStyle>
            <a:lvl1pPr marL="0" indent="0">
              <a:buFont typeface="Arial" panose="020B0604020202020204" pitchFamily="34" charset="0"/>
              <a:buNone/>
              <a:defRPr sz="2933" b="0" i="0" baseline="0">
                <a:solidFill>
                  <a:schemeClr val="bg1"/>
                </a:solidFill>
                <a:latin typeface="+mj-lt"/>
                <a:cs typeface="CiscoSansTT ExtraLight"/>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 Goes Here</a:t>
            </a:r>
          </a:p>
        </p:txBody>
      </p:sp>
      <p:sp>
        <p:nvSpPr>
          <p:cNvPr id="20" name="Title 1"/>
          <p:cNvSpPr>
            <a:spLocks noGrp="1"/>
          </p:cNvSpPr>
          <p:nvPr>
            <p:ph type="ctrTitle" hasCustomPrompt="1"/>
          </p:nvPr>
        </p:nvSpPr>
        <p:spPr>
          <a:xfrm>
            <a:off x="567687" y="3519969"/>
            <a:ext cx="11120203" cy="859640"/>
          </a:xfrm>
          <a:prstGeom prst="rect">
            <a:avLst/>
          </a:prstGeom>
        </p:spPr>
        <p:txBody>
          <a:bodyPr anchor="b"/>
          <a:lstStyle>
            <a:lvl1pPr marL="0" indent="0" algn="l">
              <a:lnSpc>
                <a:spcPct val="90000"/>
              </a:lnSpc>
              <a:buFont typeface="Arial" panose="020B0604020202020204" pitchFamily="34" charset="0"/>
              <a:buNone/>
              <a:defRPr sz="5333" b="0" i="0" spc="0" baseline="0">
                <a:solidFill>
                  <a:schemeClr val="bg1"/>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p:nvSpPr>
        <p:spPr bwMode="auto">
          <a:xfrm>
            <a:off x="625995" y="521745"/>
            <a:ext cx="1060704" cy="563500"/>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2"/>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750763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6401" y="1602317"/>
            <a:ext cx="11036459" cy="4519083"/>
          </a:xfrm>
          <a:prstGeom prst="rect">
            <a:avLst/>
          </a:prstGeom>
        </p:spPr>
        <p:txBody>
          <a:bodyPr lIns="91420" tIns="45710" rIns="91420" bIns="45710">
            <a:noAutofit/>
          </a:bodyPr>
          <a:lstStyle>
            <a:lvl1pPr marL="304792" indent="-228594">
              <a:lnSpc>
                <a:spcPct val="95000"/>
              </a:lnSpc>
              <a:spcBef>
                <a:spcPts val="1480"/>
              </a:spcBef>
              <a:buClr>
                <a:schemeClr val="tx1"/>
              </a:buClr>
              <a:buSzPct val="80000"/>
              <a:buFont typeface="Arial"/>
              <a:buChar char="•"/>
              <a:defRPr sz="2667" b="0" i="0">
                <a:solidFill>
                  <a:schemeClr val="tx1"/>
                </a:solidFill>
                <a:latin typeface="+mn-lt"/>
                <a:ea typeface="CiscoSansTT Thin" charset="0"/>
                <a:cs typeface="CiscoSansTT Thin" charset="0"/>
              </a:defRPr>
            </a:lvl1pPr>
            <a:lvl2pPr marL="609585" indent="-220128">
              <a:lnSpc>
                <a:spcPct val="95000"/>
              </a:lnSpc>
              <a:spcBef>
                <a:spcPts val="600"/>
              </a:spcBef>
              <a:buClr>
                <a:schemeClr val="tx1"/>
              </a:buClr>
              <a:buSzPct val="80000"/>
              <a:buFont typeface="Arial"/>
              <a:buChar char="•"/>
              <a:defRPr sz="2400" b="0" i="0">
                <a:solidFill>
                  <a:schemeClr val="tx1"/>
                </a:solidFill>
                <a:latin typeface="+mn-lt"/>
                <a:ea typeface="CiscoSansTT Thin" charset="0"/>
                <a:cs typeface="CiscoSansTT Thin" charset="0"/>
              </a:defRPr>
            </a:lvl2pPr>
            <a:lvl3pPr marL="914377" indent="-146047">
              <a:buClr>
                <a:schemeClr val="tx1"/>
              </a:buClr>
              <a:buSzPct val="80000"/>
              <a:buFont typeface="Arial"/>
              <a:buChar char="•"/>
              <a:defRPr sz="2133" b="0" i="0">
                <a:solidFill>
                  <a:schemeClr val="tx1"/>
                </a:solidFill>
                <a:latin typeface="+mn-lt"/>
                <a:ea typeface="CiscoSansTT Thin" charset="0"/>
                <a:cs typeface="CiscoSansTT Thin" charset="0"/>
              </a:defRPr>
            </a:lvl3pPr>
            <a:lvl4pPr marL="1214683" indent="-228548">
              <a:buClr>
                <a:schemeClr val="tx1"/>
              </a:buClr>
              <a:buSzPct val="80000"/>
              <a:buFont typeface="Arial"/>
              <a:buChar char="•"/>
              <a:defRPr sz="1867" b="0" i="0">
                <a:solidFill>
                  <a:schemeClr val="tx1"/>
                </a:solidFill>
                <a:latin typeface="+mn-lt"/>
                <a:ea typeface="CiscoSansTT Thin" charset="0"/>
                <a:cs typeface="CiscoSansTT Thin" charset="0"/>
              </a:defRPr>
            </a:lvl4pPr>
            <a:lvl5pPr marL="1443231" indent="-224314">
              <a:buClr>
                <a:schemeClr val="tx1"/>
              </a:buClr>
              <a:buSzPct val="80000"/>
              <a:buFont typeface="Arial"/>
              <a:buChar char="•"/>
              <a:defRPr sz="16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3090668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711199" y="1607864"/>
            <a:ext cx="5181600" cy="4110792"/>
          </a:xfrm>
          <a:prstGeom prst="rect">
            <a:avLst/>
          </a:prstGeom>
        </p:spPr>
        <p:txBody>
          <a:bodyPr lIns="0" tIns="45710" rIns="0" bIns="45710">
            <a:noAutofit/>
          </a:bodyPr>
          <a:lstStyle>
            <a:lvl1pPr marL="232828" indent="-156629">
              <a:lnSpc>
                <a:spcPct val="95000"/>
              </a:lnSpc>
              <a:spcBef>
                <a:spcPts val="1480"/>
              </a:spcBef>
              <a:buClr>
                <a:schemeClr val="tx1"/>
              </a:buClr>
              <a:buSzPct val="60000"/>
              <a:buFont typeface="Arial"/>
              <a:buChar char="•"/>
              <a:defRPr sz="2667" b="0" i="0">
                <a:solidFill>
                  <a:schemeClr val="tx1"/>
                </a:solidFill>
                <a:latin typeface="+mn-lt"/>
                <a:cs typeface="CiscoSans ExtraLight"/>
              </a:defRPr>
            </a:lvl1pPr>
            <a:lvl2pPr marL="385224" indent="-152396">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20" indent="-152396">
              <a:buClr>
                <a:schemeClr val="tx1"/>
              </a:buClr>
              <a:buSzPct val="60000"/>
              <a:buFont typeface="Arial"/>
              <a:buChar char="•"/>
              <a:defRPr sz="2133" b="0" i="0">
                <a:solidFill>
                  <a:schemeClr val="tx1"/>
                </a:solidFill>
                <a:latin typeface="+mn-lt"/>
                <a:cs typeface="CiscoSans ExtraLight"/>
              </a:defRPr>
            </a:lvl3pPr>
            <a:lvl4pPr marL="690016" indent="-152396">
              <a:buClr>
                <a:schemeClr val="tx1"/>
              </a:buClr>
              <a:buSzPct val="60000"/>
              <a:buFont typeface="Arial"/>
              <a:buChar char="•"/>
              <a:defRPr sz="1867" b="0" i="0">
                <a:solidFill>
                  <a:schemeClr val="tx1"/>
                </a:solidFill>
                <a:latin typeface="+mn-lt"/>
                <a:cs typeface="CiscoSans ExtraLight"/>
              </a:defRPr>
            </a:lvl4pPr>
            <a:lvl5pPr marL="842412" indent="-152396">
              <a:buClr>
                <a:schemeClr val="tx1"/>
              </a:buClr>
              <a:buSzPct val="60000"/>
              <a:buFont typeface="Arial"/>
              <a:buChar char="•"/>
              <a:defRPr sz="1600" b="0" i="0">
                <a:solidFill>
                  <a:schemeClr val="tx1"/>
                </a:solidFill>
                <a:latin typeface="+mn-lt"/>
                <a:cs typeface="CiscoSans Extra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quarter" idx="11"/>
          </p:nvPr>
        </p:nvSpPr>
        <p:spPr>
          <a:xfrm>
            <a:off x="6341155" y="1607864"/>
            <a:ext cx="5181600" cy="4110792"/>
          </a:xfrm>
          <a:prstGeom prst="rect">
            <a:avLst/>
          </a:prstGeom>
        </p:spPr>
        <p:txBody>
          <a:bodyPr lIns="0" tIns="45710" rIns="0" bIns="45710">
            <a:noAutofit/>
          </a:bodyPr>
          <a:lstStyle>
            <a:lvl1pPr marL="232828" indent="-156629">
              <a:lnSpc>
                <a:spcPct val="95000"/>
              </a:lnSpc>
              <a:spcBef>
                <a:spcPts val="1480"/>
              </a:spcBef>
              <a:buClr>
                <a:schemeClr val="tx1"/>
              </a:buClr>
              <a:buSzPct val="60000"/>
              <a:buFont typeface="Arial"/>
              <a:buChar char="•"/>
              <a:defRPr sz="2667" b="0" i="0" baseline="0">
                <a:solidFill>
                  <a:schemeClr val="tx1"/>
                </a:solidFill>
                <a:latin typeface="+mn-lt"/>
                <a:cs typeface="CiscoSans ExtraLight"/>
              </a:defRPr>
            </a:lvl1pPr>
            <a:lvl2pPr marL="385224" indent="-152396">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20" indent="-152396">
              <a:buClr>
                <a:schemeClr val="tx1"/>
              </a:buClr>
              <a:buSzPct val="60000"/>
              <a:buFont typeface="Arial"/>
              <a:buChar char="•"/>
              <a:defRPr sz="2133" b="0" i="0">
                <a:solidFill>
                  <a:schemeClr val="tx1"/>
                </a:solidFill>
                <a:latin typeface="+mn-lt"/>
                <a:cs typeface="CiscoSans ExtraLight"/>
              </a:defRPr>
            </a:lvl3pPr>
            <a:lvl4pPr marL="690016" indent="-152396">
              <a:buClr>
                <a:schemeClr val="tx1"/>
              </a:buClr>
              <a:buSzPct val="60000"/>
              <a:buFont typeface="Arial"/>
              <a:buChar char="•"/>
              <a:defRPr sz="1867" b="0" i="0">
                <a:solidFill>
                  <a:schemeClr val="tx1"/>
                </a:solidFill>
                <a:latin typeface="+mn-lt"/>
                <a:cs typeface="CiscoSans ExtraLight"/>
              </a:defRPr>
            </a:lvl4pPr>
            <a:lvl5pPr marL="842412" indent="-152396">
              <a:buClr>
                <a:schemeClr val="tx1"/>
              </a:buClr>
              <a:buSzPct val="60000"/>
              <a:buFont typeface="Arial"/>
              <a:buChar char="•"/>
              <a:defRPr sz="1600" b="0" i="0">
                <a:solidFill>
                  <a:schemeClr val="tx1"/>
                </a:solidFill>
                <a:latin typeface="+mn-lt"/>
                <a:cs typeface="CiscoSans Extra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33">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318211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2635503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690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711200" y="1797051"/>
            <a:ext cx="10820400" cy="3544971"/>
          </a:xfrm>
          <a:prstGeom prst="rect">
            <a:avLst/>
          </a:prstGeom>
        </p:spPr>
        <p:txBody>
          <a:bodyPr lIns="91420" tIns="45710" rIns="91420" bIns="45710">
            <a:noAutofit/>
          </a:bodyPr>
          <a:lstStyle>
            <a:lvl1pPr marL="0" indent="0" algn="ctr">
              <a:buNone/>
              <a:defRPr sz="2667" baseline="0">
                <a:solidFill>
                  <a:schemeClr val="tx1"/>
                </a:solidFill>
                <a:latin typeface="+mn-lt"/>
              </a:defRPr>
            </a:lvl1pPr>
          </a:lstStyle>
          <a:p>
            <a:pPr lvl="0"/>
            <a:r>
              <a:rPr lang="en-US" noProof="0"/>
              <a:t>Click icon to add table</a:t>
            </a:r>
            <a:endParaRPr lang="en-GB" noProof="0" dirty="0"/>
          </a:p>
        </p:txBody>
      </p:sp>
      <p:sp>
        <p:nvSpPr>
          <p:cNvPr id="6" name="Text Placeholder 9"/>
          <p:cNvSpPr>
            <a:spLocks noGrp="1"/>
          </p:cNvSpPr>
          <p:nvPr>
            <p:ph type="body" sz="quarter" idx="11"/>
          </p:nvPr>
        </p:nvSpPr>
        <p:spPr>
          <a:xfrm>
            <a:off x="583690" y="5530961"/>
            <a:ext cx="9573749" cy="434977"/>
          </a:xfrm>
          <a:prstGeom prst="rect">
            <a:avLst/>
          </a:prstGeom>
        </p:spPr>
        <p:txBody>
          <a:bodyPr wrap="square" lIns="91420" tIns="45710" rIns="91420" bIns="45710" anchor="b" anchorCtr="0">
            <a:noAutofit/>
          </a:bodyPr>
          <a:lstStyle>
            <a:lvl1pPr algn="l" defTabSz="80474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Edit Master text styles</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33">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1084136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711200" y="1602318"/>
            <a:ext cx="10820400" cy="3744383"/>
          </a:xfrm>
          <a:prstGeom prst="rect">
            <a:avLst/>
          </a:prstGeom>
        </p:spPr>
        <p:txBody>
          <a:bodyPr vert="horz" lIns="91420" tIns="45710" rIns="91420" bIns="45710">
            <a:noAutofit/>
          </a:bodyPr>
          <a:lstStyle>
            <a:lvl1pPr marL="0" indent="0" algn="ctr">
              <a:buNone/>
              <a:defRPr sz="2667" b="0" i="0">
                <a:solidFill>
                  <a:schemeClr val="tx1"/>
                </a:solidFill>
                <a:latin typeface="+mn-lt"/>
                <a:cs typeface="CiscoSans ExtraLight"/>
              </a:defRPr>
            </a:lvl1pPr>
          </a:lstStyle>
          <a:p>
            <a:pPr lvl="0"/>
            <a:r>
              <a:rPr lang="en-US" noProof="0"/>
              <a:t>Click icon to add chart</a:t>
            </a:r>
            <a:endParaRPr lang="en-US" noProof="0" dirty="0"/>
          </a:p>
        </p:txBody>
      </p:sp>
      <p:sp>
        <p:nvSpPr>
          <p:cNvPr id="7" name="Text Placeholder 9"/>
          <p:cNvSpPr>
            <a:spLocks noGrp="1"/>
          </p:cNvSpPr>
          <p:nvPr>
            <p:ph type="body" sz="quarter" idx="11"/>
          </p:nvPr>
        </p:nvSpPr>
        <p:spPr>
          <a:xfrm>
            <a:off x="583690" y="5530961"/>
            <a:ext cx="9573749" cy="434977"/>
          </a:xfrm>
          <a:prstGeom prst="rect">
            <a:avLst/>
          </a:prstGeom>
        </p:spPr>
        <p:txBody>
          <a:bodyPr wrap="square" lIns="91420" tIns="45710" rIns="91420" bIns="45710" anchor="b" anchorCtr="0">
            <a:noAutofit/>
          </a:bodyPr>
          <a:lstStyle>
            <a:lvl1pPr algn="l" defTabSz="80474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Edit Master text styles</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3327195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632883" y="1797051"/>
            <a:ext cx="11040076" cy="4098595"/>
          </a:xfrm>
          <a:prstGeom prst="rect">
            <a:avLst/>
          </a:prstGeom>
        </p:spPr>
        <p:txBody>
          <a:bodyPr lIns="91420" tIns="45710" rIns="91420" bIns="45710">
            <a:noAutofit/>
          </a:bodyPr>
          <a:lstStyle>
            <a:lvl1pPr marL="380910" marR="0" indent="-380910" algn="ctr" defTabSz="609458" rtl="0" eaLnBrk="1" fontAlgn="auto" latinLnBrk="0" hangingPunct="1">
              <a:lnSpc>
                <a:spcPct val="100000"/>
              </a:lnSpc>
              <a:spcBef>
                <a:spcPct val="20000"/>
              </a:spcBef>
              <a:spcAft>
                <a:spcPts val="0"/>
              </a:spcAft>
              <a:buClrTx/>
              <a:buSzTx/>
              <a:buFont typeface="Arial"/>
              <a:buNone/>
              <a:tabLst/>
              <a:defRPr sz="2667" b="0" i="0" baseline="0">
                <a:solidFill>
                  <a:schemeClr val="tx1"/>
                </a:solidFill>
                <a:latin typeface="+mn-lt"/>
                <a:cs typeface="CiscoSans ExtraLight"/>
              </a:defRPr>
            </a:lvl1pPr>
          </a:lstStyle>
          <a:p>
            <a:pPr lvl="0"/>
            <a:r>
              <a:rPr lang="en-US"/>
              <a:t>Edit Master text styles</a:t>
            </a:r>
          </a:p>
        </p:txBody>
      </p:sp>
      <p:sp>
        <p:nvSpPr>
          <p:cNvPr id="4"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193083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Half_Page_Blank">
    <p:spTree>
      <p:nvGrpSpPr>
        <p:cNvPr id="1" name=""/>
        <p:cNvGrpSpPr/>
        <p:nvPr/>
      </p:nvGrpSpPr>
      <p:grpSpPr>
        <a:xfrm>
          <a:off x="0" y="0"/>
          <a:ext cx="0" cy="0"/>
          <a:chOff x="0" y="0"/>
          <a:chExt cx="0" cy="0"/>
        </a:xfrm>
      </p:grpSpPr>
      <p:sp>
        <p:nvSpPr>
          <p:cNvPr id="5" name="Rectangle 4"/>
          <p:cNvSpPr/>
          <p:nvPr/>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endParaRPr>
          </a:p>
        </p:txBody>
      </p:sp>
      <p:sp>
        <p:nvSpPr>
          <p:cNvPr id="4" name="Text Placeholder 3"/>
          <p:cNvSpPr>
            <a:spLocks noGrp="1"/>
          </p:cNvSpPr>
          <p:nvPr>
            <p:ph type="body" sz="quarter" idx="10" hasCustomPrompt="1"/>
          </p:nvPr>
        </p:nvSpPr>
        <p:spPr>
          <a:xfrm>
            <a:off x="616401" y="2220243"/>
            <a:ext cx="4882699" cy="3901157"/>
          </a:xfrm>
          <a:prstGeom prst="rect">
            <a:avLst/>
          </a:prstGeom>
        </p:spPr>
        <p:txBody>
          <a:bodyPr lIns="91420" tIns="45710" rIns="91420" bIns="45710">
            <a:noAutofit/>
          </a:bodyPr>
          <a:lstStyle>
            <a:lvl1pPr marL="232828" indent="-156629">
              <a:lnSpc>
                <a:spcPct val="95000"/>
              </a:lnSpc>
              <a:spcBef>
                <a:spcPts val="1480"/>
              </a:spcBef>
              <a:buClr>
                <a:schemeClr val="tx2"/>
              </a:buClr>
              <a:buSzPct val="60000"/>
              <a:buFont typeface="Arial"/>
              <a:buChar char="•"/>
              <a:defRPr sz="2667" b="0" i="0">
                <a:solidFill>
                  <a:schemeClr val="bg1"/>
                </a:solidFill>
                <a:latin typeface="+mn-lt"/>
                <a:ea typeface="CiscoSansTT Thin" charset="0"/>
                <a:cs typeface="CiscoSansTT Thin" charset="0"/>
              </a:defRPr>
            </a:lvl1pPr>
            <a:lvl2pPr marL="385224" indent="-152396">
              <a:lnSpc>
                <a:spcPct val="95000"/>
              </a:lnSpc>
              <a:spcBef>
                <a:spcPts val="600"/>
              </a:spcBef>
              <a:buClr>
                <a:schemeClr val="tx2"/>
              </a:buClr>
              <a:buSzPct val="60000"/>
              <a:buFont typeface="Arial"/>
              <a:buChar char="•"/>
              <a:defRPr sz="2400" b="0" i="0">
                <a:solidFill>
                  <a:schemeClr val="bg1"/>
                </a:solidFill>
                <a:latin typeface="+mn-lt"/>
                <a:ea typeface="CiscoSansTT Thin" charset="0"/>
                <a:cs typeface="CiscoSansTT Thin" charset="0"/>
              </a:defRPr>
            </a:lvl2pPr>
            <a:lvl3pPr marL="537620" indent="-152396">
              <a:buClr>
                <a:schemeClr val="tx2"/>
              </a:buClr>
              <a:buSzPct val="60000"/>
              <a:buFont typeface="Arial"/>
              <a:buChar char="•"/>
              <a:defRPr sz="2133" b="0" i="0">
                <a:solidFill>
                  <a:schemeClr val="bg1"/>
                </a:solidFill>
                <a:latin typeface="+mn-lt"/>
                <a:ea typeface="CiscoSansTT Thin" charset="0"/>
                <a:cs typeface="CiscoSansTT Thin" charset="0"/>
              </a:defRPr>
            </a:lvl3pPr>
            <a:lvl4pPr marL="690016" indent="-152396">
              <a:buClr>
                <a:schemeClr val="tx2"/>
              </a:buClr>
              <a:buSzPct val="60000"/>
              <a:buFont typeface="Arial"/>
              <a:buChar char="•"/>
              <a:defRPr sz="1867" b="0" i="0">
                <a:solidFill>
                  <a:schemeClr val="bg1"/>
                </a:solidFill>
                <a:latin typeface="+mn-lt"/>
                <a:ea typeface="CiscoSansTT Thin" charset="0"/>
                <a:cs typeface="CiscoSansTT Thin" charset="0"/>
              </a:defRPr>
            </a:lvl4pPr>
            <a:lvl5pPr marL="842412" indent="-152396">
              <a:buClr>
                <a:schemeClr val="tx2"/>
              </a:buClr>
              <a:buSzPct val="60000"/>
              <a:buFont typeface="Arial"/>
              <a:buChar char="•"/>
              <a:defRPr sz="1600" b="0" i="0">
                <a:solidFill>
                  <a:schemeClr val="bg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689" y="455085"/>
            <a:ext cx="4915412"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4267">
                <a:solidFill>
                  <a:schemeClr val="bg1"/>
                </a:solidFill>
              </a:defRPr>
            </a:lvl1pPr>
          </a:lstStyle>
          <a:p>
            <a:pPr lvl="0"/>
            <a:r>
              <a:rPr lang="en-US"/>
              <a:t>Click to edit Master title style</a:t>
            </a:r>
            <a:endParaRPr lang="en-GB" dirty="0"/>
          </a:p>
        </p:txBody>
      </p:sp>
      <p:sp>
        <p:nvSpPr>
          <p:cNvPr id="8" name="Rectangle 4"/>
          <p:cNvSpPr>
            <a:spLocks noChangeArrowheads="1"/>
          </p:cNvSpPr>
          <p:nvPr/>
        </p:nvSpPr>
        <p:spPr bwMode="ltGray">
          <a:xfrm>
            <a:off x="636905" y="6322205"/>
            <a:ext cx="4757856"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103448609"/>
      </p:ext>
    </p:extLst>
  </p:cSld>
  <p:clrMapOvr>
    <a:masterClrMapping/>
  </p:clrMapOvr>
  <p:extLst mod="1">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Half_Page_Text">
    <p:spTree>
      <p:nvGrpSpPr>
        <p:cNvPr id="1" name=""/>
        <p:cNvGrpSpPr/>
        <p:nvPr/>
      </p:nvGrpSpPr>
      <p:grpSpPr>
        <a:xfrm>
          <a:off x="0" y="0"/>
          <a:ext cx="0" cy="0"/>
          <a:chOff x="0" y="0"/>
          <a:chExt cx="0" cy="0"/>
        </a:xfrm>
      </p:grpSpPr>
      <p:sp>
        <p:nvSpPr>
          <p:cNvPr id="4" name="Rectangle 3"/>
          <p:cNvSpPr/>
          <p:nvPr/>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mj-lt"/>
            </a:endParaRPr>
          </a:p>
        </p:txBody>
      </p:sp>
      <p:sp>
        <p:nvSpPr>
          <p:cNvPr id="3" name="Title Placeholder 5"/>
          <p:cNvSpPr>
            <a:spLocks noGrp="1"/>
          </p:cNvSpPr>
          <p:nvPr>
            <p:ph type="title"/>
          </p:nvPr>
        </p:nvSpPr>
        <p:spPr bwMode="auto">
          <a:xfrm>
            <a:off x="558801" y="2209800"/>
            <a:ext cx="5103284" cy="2438400"/>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Text Placeholder 5"/>
          <p:cNvSpPr>
            <a:spLocks noGrp="1"/>
          </p:cNvSpPr>
          <p:nvPr>
            <p:ph type="body" sz="quarter" idx="10"/>
          </p:nvPr>
        </p:nvSpPr>
        <p:spPr>
          <a:xfrm>
            <a:off x="6796618" y="709083"/>
            <a:ext cx="4734983" cy="5412316"/>
          </a:xfrm>
          <a:prstGeom prst="rect">
            <a:avLst/>
          </a:prstGeom>
        </p:spPr>
        <p:txBody>
          <a:bodyPr lIns="0" rIns="0" anchor="ctr" anchorCtr="0"/>
          <a:lstStyle>
            <a:lvl1pPr marL="226478" indent="-226478">
              <a:lnSpc>
                <a:spcPct val="100000"/>
              </a:lnSpc>
              <a:buClr>
                <a:schemeClr val="tx1"/>
              </a:buClr>
              <a:buSzPct val="60000"/>
              <a:buFont typeface="Arial" panose="020B0604020202020204" pitchFamily="34" charset="0"/>
              <a:buChar char="•"/>
              <a:tabLst>
                <a:tab pos="304792" algn="l"/>
              </a:tabLst>
              <a:defRPr sz="3200"/>
            </a:lvl1pPr>
            <a:lvl2pPr marL="461422" indent="-228594">
              <a:lnSpc>
                <a:spcPct val="100000"/>
              </a:lnSpc>
              <a:buClr>
                <a:schemeClr val="tx1"/>
              </a:buClr>
              <a:buSzPct val="60000"/>
              <a:buFont typeface="Arial" panose="020B0604020202020204" pitchFamily="34" charset="0"/>
              <a:buChar char="•"/>
              <a:defRPr sz="3200"/>
            </a:lvl2pPr>
            <a:lvl3pPr marL="609585" indent="-156629">
              <a:lnSpc>
                <a:spcPct val="100000"/>
              </a:lnSpc>
              <a:buClr>
                <a:schemeClr val="tx1"/>
              </a:buClr>
              <a:buSzPct val="60000"/>
              <a:buFont typeface="Arial" panose="020B0604020202020204" pitchFamily="34" charset="0"/>
              <a:buChar char="•"/>
              <a:defRPr sz="2667"/>
            </a:lvl3pPr>
            <a:lvl4pPr marL="766214" indent="-156629">
              <a:lnSpc>
                <a:spcPct val="100000"/>
              </a:lnSpc>
              <a:buClr>
                <a:schemeClr val="tx1"/>
              </a:buClr>
              <a:buSzPct val="60000"/>
              <a:buFont typeface="Arial" panose="020B0604020202020204" pitchFamily="34" charset="0"/>
              <a:buChar char="•"/>
              <a:tabLst/>
              <a:defRPr sz="2400"/>
            </a:lvl4pPr>
            <a:lvl5pPr marL="992693" indent="-150280">
              <a:lnSpc>
                <a:spcPct val="100000"/>
              </a:lnSpc>
              <a:buClr>
                <a:schemeClr val="tx1"/>
              </a:buClr>
              <a:buSzPct val="600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ChangeArrowheads="1"/>
          </p:cNvSpPr>
          <p:nvPr/>
        </p:nvSpPr>
        <p:spPr bwMode="ltGray">
          <a:xfrm>
            <a:off x="636906" y="6322205"/>
            <a:ext cx="4622389"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657442643"/>
      </p:ext>
    </p:extLst>
  </p:cSld>
  <p:clrMapOvr>
    <a:masterClrMapping/>
  </p:clrMapOvr>
  <p:extLst mod="1">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Half_Page_Text_2 column">
    <p:spTree>
      <p:nvGrpSpPr>
        <p:cNvPr id="1" name=""/>
        <p:cNvGrpSpPr/>
        <p:nvPr/>
      </p:nvGrpSpPr>
      <p:grpSpPr>
        <a:xfrm>
          <a:off x="0" y="0"/>
          <a:ext cx="0" cy="0"/>
          <a:chOff x="0" y="0"/>
          <a:chExt cx="0" cy="0"/>
        </a:xfrm>
      </p:grpSpPr>
      <p:sp>
        <p:nvSpPr>
          <p:cNvPr id="4" name="Rectangle 3"/>
          <p:cNvSpPr/>
          <p:nvPr/>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3" name="Title Placeholder 5"/>
          <p:cNvSpPr>
            <a:spLocks noGrp="1"/>
          </p:cNvSpPr>
          <p:nvPr>
            <p:ph type="title"/>
          </p:nvPr>
        </p:nvSpPr>
        <p:spPr bwMode="auto">
          <a:xfrm>
            <a:off x="583689" y="680720"/>
            <a:ext cx="5078396" cy="87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Text Placeholder 5"/>
          <p:cNvSpPr>
            <a:spLocks noGrp="1"/>
          </p:cNvSpPr>
          <p:nvPr>
            <p:ph type="body" sz="quarter" idx="10"/>
          </p:nvPr>
        </p:nvSpPr>
        <p:spPr>
          <a:xfrm>
            <a:off x="6796618" y="680720"/>
            <a:ext cx="4734983" cy="5440680"/>
          </a:xfrm>
          <a:prstGeom prst="rect">
            <a:avLst/>
          </a:prstGeom>
        </p:spPr>
        <p:txBody>
          <a:bodyPr lIns="0" rIns="0"/>
          <a:lstStyle>
            <a:lvl1pPr marL="152396" indent="-152396">
              <a:lnSpc>
                <a:spcPct val="100000"/>
              </a:lnSpc>
              <a:buClr>
                <a:schemeClr val="tx1"/>
              </a:buClr>
              <a:buSzPct val="60000"/>
              <a:defRPr sz="2667"/>
            </a:lvl1pPr>
            <a:lvl2pPr marL="304792" indent="-152396">
              <a:lnSpc>
                <a:spcPct val="100000"/>
              </a:lnSpc>
              <a:buClr>
                <a:schemeClr val="tx1"/>
              </a:buClr>
              <a:buSzPct val="60000"/>
              <a:defRPr sz="2667"/>
            </a:lvl2pPr>
            <a:lvl3pPr marL="457189" indent="-152396">
              <a:lnSpc>
                <a:spcPct val="100000"/>
              </a:lnSpc>
              <a:buClr>
                <a:schemeClr val="tx1"/>
              </a:buClr>
              <a:buSzPct val="60000"/>
              <a:defRPr sz="2400"/>
            </a:lvl3pPr>
            <a:lvl4pPr marL="609585" indent="-165096">
              <a:lnSpc>
                <a:spcPct val="100000"/>
              </a:lnSpc>
              <a:buClr>
                <a:schemeClr val="tx1"/>
              </a:buClr>
              <a:buSzPct val="60000"/>
              <a:defRPr sz="2133"/>
            </a:lvl4pPr>
            <a:lvl5pPr marL="766214" indent="-156629">
              <a:lnSpc>
                <a:spcPct val="100000"/>
              </a:lnSpc>
              <a:buClr>
                <a:schemeClr val="tx1"/>
              </a:buClr>
              <a:buSzPct val="60000"/>
              <a:defRPr sz="2133"/>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1"/>
          </p:nvPr>
        </p:nvSpPr>
        <p:spPr>
          <a:xfrm>
            <a:off x="583689" y="2213123"/>
            <a:ext cx="5078396" cy="3908277"/>
          </a:xfrm>
          <a:prstGeom prst="rect">
            <a:avLst/>
          </a:prstGeom>
        </p:spPr>
        <p:txBody>
          <a:bodyPr/>
          <a:lstStyle>
            <a:lvl1pPr marL="152396" indent="-152396">
              <a:buClr>
                <a:schemeClr val="tx2"/>
              </a:buClr>
              <a:buSzPct val="60000"/>
              <a:defRPr lang="en-US" sz="2667" kern="1200" dirty="0" smtClean="0">
                <a:solidFill>
                  <a:schemeClr val="bg1"/>
                </a:solidFill>
                <a:latin typeface="+mn-lt"/>
                <a:ea typeface="ＭＳ Ｐゴシック" charset="0"/>
                <a:cs typeface="CiscoSans"/>
              </a:defRPr>
            </a:lvl1pPr>
            <a:lvl2pPr marL="304792" indent="-152396">
              <a:buClr>
                <a:schemeClr val="tx2"/>
              </a:buClr>
              <a:buSzPct val="60000"/>
              <a:defRPr sz="2667">
                <a:solidFill>
                  <a:schemeClr val="bg1"/>
                </a:solidFill>
              </a:defRPr>
            </a:lvl2pPr>
            <a:lvl3pPr marL="457189" indent="-152396">
              <a:buClr>
                <a:schemeClr val="tx2"/>
              </a:buClr>
              <a:buSzPct val="60000"/>
              <a:defRPr sz="2400">
                <a:solidFill>
                  <a:schemeClr val="bg1"/>
                </a:solidFill>
              </a:defRPr>
            </a:lvl3pPr>
            <a:lvl4pPr marL="609585" indent="-165096">
              <a:buClr>
                <a:schemeClr val="tx2"/>
              </a:buClr>
              <a:buSzPct val="60000"/>
              <a:defRPr sz="2133">
                <a:solidFill>
                  <a:schemeClr val="bg1"/>
                </a:solidFill>
              </a:defRPr>
            </a:lvl4pPr>
            <a:lvl5pPr marL="766214" indent="-156629">
              <a:buClr>
                <a:schemeClr val="tx2"/>
              </a:buClr>
              <a:buSzPct val="60000"/>
              <a:defRPr sz="2133">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4"/>
          <p:cNvSpPr>
            <a:spLocks noChangeArrowheads="1"/>
          </p:cNvSpPr>
          <p:nvPr/>
        </p:nvSpPr>
        <p:spPr bwMode="ltGray">
          <a:xfrm>
            <a:off x="636905" y="6322205"/>
            <a:ext cx="4478953"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3224275424"/>
      </p:ext>
    </p:extLst>
  </p:cSld>
  <p:clrMapOvr>
    <a:masterClrMapping/>
  </p:clrMapOvr>
  <p:extLst mod="1">
    <p:ext uri="{DCECCB84-F9BA-43D5-87BE-67443E8EF086}">
      <p15:sldGuideLst xmlns:p15="http://schemas.microsoft.com/office/powerpoint/2012/main">
        <p15:guide id="4" pos="267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494178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_Half_Page_Picture_Caption">
    <p:spTree>
      <p:nvGrpSpPr>
        <p:cNvPr id="1" name=""/>
        <p:cNvGrpSpPr/>
        <p:nvPr/>
      </p:nvGrpSpPr>
      <p:grpSpPr>
        <a:xfrm>
          <a:off x="0" y="0"/>
          <a:ext cx="0" cy="0"/>
          <a:chOff x="0" y="0"/>
          <a:chExt cx="0" cy="0"/>
        </a:xfrm>
      </p:grpSpPr>
      <p:sp>
        <p:nvSpPr>
          <p:cNvPr id="4" name="Rectangle 3"/>
          <p:cNvSpPr/>
          <p:nvPr/>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Picture Placeholder 6"/>
          <p:cNvSpPr>
            <a:spLocks noGrp="1"/>
          </p:cNvSpPr>
          <p:nvPr>
            <p:ph type="pic" sz="quarter" idx="10"/>
          </p:nvPr>
        </p:nvSpPr>
        <p:spPr>
          <a:xfrm>
            <a:off x="6786034" y="709084"/>
            <a:ext cx="4745567" cy="4486461"/>
          </a:xfrm>
          <a:prstGeom prst="rect">
            <a:avLst/>
          </a:prstGeom>
        </p:spPr>
        <p:txBody>
          <a:bodyPr anchor="ctr" anchorCtr="0"/>
          <a:lstStyle>
            <a:lvl1pPr marL="0" indent="0" algn="ctr">
              <a:buNone/>
              <a:defRPr/>
            </a:lvl1pPr>
          </a:lstStyle>
          <a:p>
            <a:r>
              <a:rPr lang="en-US"/>
              <a:t>Click icon to add picture</a:t>
            </a:r>
            <a:endParaRPr lang="en-US" dirty="0"/>
          </a:p>
        </p:txBody>
      </p:sp>
      <p:sp>
        <p:nvSpPr>
          <p:cNvPr id="9" name="Text Placeholder 8"/>
          <p:cNvSpPr>
            <a:spLocks noGrp="1"/>
          </p:cNvSpPr>
          <p:nvPr>
            <p:ph type="body" sz="quarter" idx="11"/>
          </p:nvPr>
        </p:nvSpPr>
        <p:spPr>
          <a:xfrm>
            <a:off x="6786034" y="5416468"/>
            <a:ext cx="4745567" cy="700193"/>
          </a:xfrm>
          <a:prstGeom prst="rect">
            <a:avLst/>
          </a:prstGeom>
        </p:spPr>
        <p:txBody>
          <a:bodyPr lIns="0" tIns="0" rIns="0" bIns="0"/>
          <a:lstStyle>
            <a:lvl1pPr marL="0" indent="0">
              <a:buNone/>
              <a:defRPr sz="1867"/>
            </a:lvl1pPr>
          </a:lstStyle>
          <a:p>
            <a:pPr lvl="0"/>
            <a:r>
              <a:rPr lang="en-US"/>
              <a:t>Edit Master text styles</a:t>
            </a:r>
          </a:p>
        </p:txBody>
      </p:sp>
      <p:sp>
        <p:nvSpPr>
          <p:cNvPr id="10" name="Rectangle 4"/>
          <p:cNvSpPr>
            <a:spLocks noChangeArrowheads="1"/>
          </p:cNvSpPr>
          <p:nvPr/>
        </p:nvSpPr>
        <p:spPr bwMode="ltGray">
          <a:xfrm>
            <a:off x="636906" y="6322205"/>
            <a:ext cx="3817557"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3258721702"/>
      </p:ext>
    </p:extLst>
  </p:cSld>
  <p:clrMapOvr>
    <a:masterClrMapping/>
  </p:clrMapOvr>
  <p:extLst mod="1">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5_Half_Page_Picture">
    <p:spTree>
      <p:nvGrpSpPr>
        <p:cNvPr id="1" name=""/>
        <p:cNvGrpSpPr/>
        <p:nvPr/>
      </p:nvGrpSpPr>
      <p:grpSpPr>
        <a:xfrm>
          <a:off x="0" y="0"/>
          <a:ext cx="0" cy="0"/>
          <a:chOff x="0" y="0"/>
          <a:chExt cx="0" cy="0"/>
        </a:xfrm>
      </p:grpSpPr>
      <p:sp>
        <p:nvSpPr>
          <p:cNvPr id="4" name="Rectangle 3"/>
          <p:cNvSpPr/>
          <p:nvPr/>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2"/>
              </a:solidFill>
            </a:endParaRPr>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Picture Placeholder 6"/>
          <p:cNvSpPr>
            <a:spLocks noGrp="1"/>
          </p:cNvSpPr>
          <p:nvPr>
            <p:ph type="pic" sz="quarter" idx="10"/>
          </p:nvPr>
        </p:nvSpPr>
        <p:spPr>
          <a:xfrm>
            <a:off x="6786034" y="709084"/>
            <a:ext cx="4745567" cy="5412315"/>
          </a:xfrm>
          <a:prstGeom prst="rect">
            <a:avLst/>
          </a:prstGeom>
        </p:spPr>
        <p:txBody>
          <a:bodyPr anchor="ctr" anchorCtr="0"/>
          <a:lstStyle>
            <a:lvl1pPr marL="0" indent="0" algn="ctr">
              <a:buNone/>
              <a:defRPr/>
            </a:lvl1pPr>
          </a:lstStyle>
          <a:p>
            <a:r>
              <a:rPr lang="en-US"/>
              <a:t>Click icon to add picture</a:t>
            </a:r>
            <a:endParaRPr lang="en-US" dirty="0"/>
          </a:p>
        </p:txBody>
      </p:sp>
      <p:sp>
        <p:nvSpPr>
          <p:cNvPr id="8" name="Rectangle 4"/>
          <p:cNvSpPr>
            <a:spLocks noChangeArrowheads="1"/>
          </p:cNvSpPr>
          <p:nvPr/>
        </p:nvSpPr>
        <p:spPr bwMode="ltGray">
          <a:xfrm>
            <a:off x="636905" y="6322205"/>
            <a:ext cx="4351456"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569603308"/>
      </p:ext>
    </p:extLst>
  </p:cSld>
  <p:clrMapOvr>
    <a:masterClrMapping/>
  </p:clrMapOvr>
  <p:extLst mod="1">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6_Half_Page_Headline Only">
    <p:spTree>
      <p:nvGrpSpPr>
        <p:cNvPr id="1" name=""/>
        <p:cNvGrpSpPr/>
        <p:nvPr/>
      </p:nvGrpSpPr>
      <p:grpSpPr>
        <a:xfrm>
          <a:off x="0" y="0"/>
          <a:ext cx="0" cy="0"/>
          <a:chOff x="0" y="0"/>
          <a:chExt cx="0" cy="0"/>
        </a:xfrm>
      </p:grpSpPr>
      <p:sp>
        <p:nvSpPr>
          <p:cNvPr id="4" name="Rectangle 3"/>
          <p:cNvSpPr/>
          <p:nvPr/>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endParaRPr>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8" name="Rectangle 4"/>
          <p:cNvSpPr>
            <a:spLocks noChangeArrowheads="1"/>
          </p:cNvSpPr>
          <p:nvPr/>
        </p:nvSpPr>
        <p:spPr bwMode="ltGray">
          <a:xfrm>
            <a:off x="636905" y="6322205"/>
            <a:ext cx="3929119"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3521946730"/>
      </p:ext>
    </p:extLst>
  </p:cSld>
  <p:clrMapOvr>
    <a:masterClrMapping/>
  </p:clrMapOvr>
  <p:extLst mod="1">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7_Half_Page_Picture_Full">
    <p:spTree>
      <p:nvGrpSpPr>
        <p:cNvPr id="1" name=""/>
        <p:cNvGrpSpPr/>
        <p:nvPr/>
      </p:nvGrpSpPr>
      <p:grpSpPr>
        <a:xfrm>
          <a:off x="0" y="0"/>
          <a:ext cx="0" cy="0"/>
          <a:chOff x="0" y="0"/>
          <a:chExt cx="0" cy="0"/>
        </a:xfrm>
      </p:grpSpPr>
      <p:sp>
        <p:nvSpPr>
          <p:cNvPr id="4" name="Rectangle 3"/>
          <p:cNvSpPr/>
          <p:nvPr/>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Picture Placeholder 6"/>
          <p:cNvSpPr>
            <a:spLocks noGrp="1"/>
          </p:cNvSpPr>
          <p:nvPr>
            <p:ph type="pic" sz="quarter" idx="10"/>
          </p:nvPr>
        </p:nvSpPr>
        <p:spPr>
          <a:xfrm>
            <a:off x="6106790" y="0"/>
            <a:ext cx="6085209" cy="6858000"/>
          </a:xfrm>
          <a:prstGeom prst="rect">
            <a:avLst/>
          </a:prstGeom>
        </p:spPr>
        <p:txBody>
          <a:bodyPr anchor="ctr" anchorCtr="0"/>
          <a:lstStyle>
            <a:lvl1pPr marL="0" indent="0" algn="ctr">
              <a:buNone/>
              <a:defRPr/>
            </a:lvl1pPr>
          </a:lstStyle>
          <a:p>
            <a:r>
              <a:rPr lang="en-US"/>
              <a:t>Click icon to add picture</a:t>
            </a:r>
            <a:endParaRPr lang="en-US" dirty="0"/>
          </a:p>
        </p:txBody>
      </p:sp>
      <p:sp>
        <p:nvSpPr>
          <p:cNvPr id="8" name="Rectangle 4"/>
          <p:cNvSpPr>
            <a:spLocks noChangeArrowheads="1"/>
          </p:cNvSpPr>
          <p:nvPr/>
        </p:nvSpPr>
        <p:spPr bwMode="ltGray">
          <a:xfrm>
            <a:off x="636905" y="6322205"/>
            <a:ext cx="4399267"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2482549121"/>
      </p:ext>
    </p:extLst>
  </p:cSld>
  <p:clrMapOvr>
    <a:masterClrMapping/>
  </p:clrMapOvr>
  <p:extLst mod="1">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8_Half_Page_Chart">
    <p:spTree>
      <p:nvGrpSpPr>
        <p:cNvPr id="1" name=""/>
        <p:cNvGrpSpPr/>
        <p:nvPr/>
      </p:nvGrpSpPr>
      <p:grpSpPr>
        <a:xfrm>
          <a:off x="0" y="0"/>
          <a:ext cx="0" cy="0"/>
          <a:chOff x="0" y="0"/>
          <a:chExt cx="0" cy="0"/>
        </a:xfrm>
      </p:grpSpPr>
      <p:sp>
        <p:nvSpPr>
          <p:cNvPr id="4" name="Rectangle 3"/>
          <p:cNvSpPr/>
          <p:nvPr/>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Chart Placeholder 5"/>
          <p:cNvSpPr>
            <a:spLocks noGrp="1"/>
          </p:cNvSpPr>
          <p:nvPr>
            <p:ph type="chart" sz="quarter" idx="10"/>
          </p:nvPr>
        </p:nvSpPr>
        <p:spPr>
          <a:xfrm>
            <a:off x="6786034" y="670984"/>
            <a:ext cx="4745567" cy="5450416"/>
          </a:xfrm>
          <a:prstGeom prst="rect">
            <a:avLst/>
          </a:prstGeom>
        </p:spPr>
        <p:txBody>
          <a:bodyPr anchor="ctr" anchorCtr="0"/>
          <a:lstStyle>
            <a:lvl1pPr marL="0" indent="0" algn="ctr">
              <a:buNone/>
              <a:defRPr/>
            </a:lvl1pPr>
          </a:lstStyle>
          <a:p>
            <a:r>
              <a:rPr lang="en-US"/>
              <a:t>Click icon to add chart</a:t>
            </a:r>
          </a:p>
        </p:txBody>
      </p:sp>
      <p:sp>
        <p:nvSpPr>
          <p:cNvPr id="8" name="Rectangle 4"/>
          <p:cNvSpPr>
            <a:spLocks noChangeArrowheads="1"/>
          </p:cNvSpPr>
          <p:nvPr/>
        </p:nvSpPr>
        <p:spPr bwMode="ltGray">
          <a:xfrm>
            <a:off x="636905" y="6322205"/>
            <a:ext cx="4239895"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957060850"/>
      </p:ext>
    </p:extLst>
  </p:cSld>
  <p:clrMapOvr>
    <a:masterClrMapping/>
  </p:clrMapOvr>
  <p:extLst mod="1">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9_Half_Page_Table">
    <p:spTree>
      <p:nvGrpSpPr>
        <p:cNvPr id="1" name=""/>
        <p:cNvGrpSpPr/>
        <p:nvPr/>
      </p:nvGrpSpPr>
      <p:grpSpPr>
        <a:xfrm>
          <a:off x="0" y="0"/>
          <a:ext cx="0" cy="0"/>
          <a:chOff x="0" y="0"/>
          <a:chExt cx="0" cy="0"/>
        </a:xfrm>
      </p:grpSpPr>
      <p:sp>
        <p:nvSpPr>
          <p:cNvPr id="4" name="Rectangle 3"/>
          <p:cNvSpPr/>
          <p:nvPr/>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Table Placeholder 6"/>
          <p:cNvSpPr>
            <a:spLocks noGrp="1"/>
          </p:cNvSpPr>
          <p:nvPr>
            <p:ph type="tbl" sz="quarter" idx="10"/>
          </p:nvPr>
        </p:nvSpPr>
        <p:spPr>
          <a:xfrm>
            <a:off x="6786034" y="670984"/>
            <a:ext cx="4745567" cy="5450416"/>
          </a:xfrm>
          <a:prstGeom prst="rect">
            <a:avLst/>
          </a:prstGeom>
        </p:spPr>
        <p:txBody>
          <a:bodyPr anchor="ctr" anchorCtr="0"/>
          <a:lstStyle>
            <a:lvl1pPr marL="0" indent="0" algn="ctr">
              <a:buNone/>
              <a:defRPr/>
            </a:lvl1pPr>
          </a:lstStyle>
          <a:p>
            <a:r>
              <a:rPr lang="en-US"/>
              <a:t>Click icon to add table</a:t>
            </a:r>
          </a:p>
        </p:txBody>
      </p:sp>
      <p:sp>
        <p:nvSpPr>
          <p:cNvPr id="8" name="Rectangle 4"/>
          <p:cNvSpPr>
            <a:spLocks noChangeArrowheads="1"/>
          </p:cNvSpPr>
          <p:nvPr/>
        </p:nvSpPr>
        <p:spPr bwMode="ltGray">
          <a:xfrm>
            <a:off x="636905" y="6322205"/>
            <a:ext cx="4542703"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405532194"/>
      </p:ext>
    </p:extLst>
  </p:cSld>
  <p:clrMapOvr>
    <a:masterClrMapping/>
  </p:clrMapOvr>
  <p:extLst mod="1">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Freeform 6"/>
          <p:cNvSpPr>
            <a:spLocks noChangeAspect="1" noEditPoints="1"/>
          </p:cNvSpPr>
          <p:nvPr/>
        </p:nvSpPr>
        <p:spPr bwMode="auto">
          <a:xfrm>
            <a:off x="5017326" y="2838769"/>
            <a:ext cx="2157349" cy="114609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023856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625995" y="5158358"/>
            <a:ext cx="11061895" cy="384175"/>
          </a:xfrm>
          <a:prstGeom prst="rect">
            <a:avLst/>
          </a:prstGeom>
        </p:spPr>
        <p:txBody>
          <a:bodyPr lIns="91420" tIns="45710" rIns="91420" bIns="45710" anchor="b" anchorCtr="0">
            <a:noAutofit/>
          </a:bodyPr>
          <a:lstStyle>
            <a:lvl1pPr marL="0" indent="0" algn="l">
              <a:buNone/>
              <a:defRPr sz="2133" b="0" i="0">
                <a:solidFill>
                  <a:schemeClr val="bg1"/>
                </a:solidFill>
                <a:latin typeface="+mn-lt"/>
                <a:cs typeface="CiscoSansTT ExtraLight"/>
              </a:defRPr>
            </a:lvl1pPr>
            <a:lvl2pPr marL="457130" indent="0" algn="ctr">
              <a:buNone/>
              <a:defRPr>
                <a:solidFill>
                  <a:schemeClr val="tx1">
                    <a:tint val="75000"/>
                  </a:schemeClr>
                </a:solidFill>
              </a:defRPr>
            </a:lvl2pPr>
            <a:lvl3pPr marL="914270" indent="0" algn="ctr">
              <a:buNone/>
              <a:defRPr>
                <a:solidFill>
                  <a:schemeClr val="tx1">
                    <a:tint val="75000"/>
                  </a:schemeClr>
                </a:solidFill>
              </a:defRPr>
            </a:lvl3pPr>
            <a:lvl4pPr marL="1371404" indent="0" algn="ctr">
              <a:buNone/>
              <a:defRPr>
                <a:solidFill>
                  <a:schemeClr val="tx1">
                    <a:tint val="75000"/>
                  </a:schemeClr>
                </a:solidFill>
              </a:defRPr>
            </a:lvl4pPr>
            <a:lvl5pPr marL="1828542" indent="0" algn="ctr">
              <a:buNone/>
              <a:defRPr>
                <a:solidFill>
                  <a:schemeClr val="tx1">
                    <a:tint val="75000"/>
                  </a:schemeClr>
                </a:solidFill>
              </a:defRPr>
            </a:lvl5pPr>
            <a:lvl6pPr marL="2285672" indent="0" algn="ctr">
              <a:buNone/>
              <a:defRPr>
                <a:solidFill>
                  <a:schemeClr val="tx1">
                    <a:tint val="75000"/>
                  </a:schemeClr>
                </a:solidFill>
              </a:defRPr>
            </a:lvl6pPr>
            <a:lvl7pPr marL="2742813" indent="0" algn="ctr">
              <a:buNone/>
              <a:defRPr>
                <a:solidFill>
                  <a:schemeClr val="tx1">
                    <a:tint val="75000"/>
                  </a:schemeClr>
                </a:solidFill>
              </a:defRPr>
            </a:lvl7pPr>
            <a:lvl8pPr marL="3199947" indent="0" algn="ctr">
              <a:buNone/>
              <a:defRPr>
                <a:solidFill>
                  <a:schemeClr val="tx1">
                    <a:tint val="75000"/>
                  </a:schemeClr>
                </a:solidFill>
              </a:defRPr>
            </a:lvl8pPr>
            <a:lvl9pPr marL="3657085"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625995" y="5478354"/>
            <a:ext cx="11061895" cy="384175"/>
          </a:xfrm>
          <a:prstGeom prst="rect">
            <a:avLst/>
          </a:prstGeom>
        </p:spPr>
        <p:txBody>
          <a:bodyPr lIns="91420" tIns="45710" rIns="91420" bIns="45710"/>
          <a:lstStyle>
            <a:lvl1pPr marL="0" indent="0" algn="l">
              <a:buFontTx/>
              <a:buNone/>
              <a:defRPr lang="en-US" sz="2133"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625995" y="5798350"/>
            <a:ext cx="11061895" cy="384175"/>
          </a:xfrm>
          <a:prstGeom prst="rect">
            <a:avLst/>
          </a:prstGeom>
        </p:spPr>
        <p:txBody>
          <a:bodyPr lIns="91420" tIns="45710" rIns="91420" bIns="45710"/>
          <a:lstStyle>
            <a:lvl1pPr marL="0" indent="0" algn="l">
              <a:buFontTx/>
              <a:buNone/>
              <a:defRPr lang="en-US" sz="2133"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617723" y="4281951"/>
            <a:ext cx="11070167" cy="398668"/>
          </a:xfrm>
          <a:prstGeom prst="rect">
            <a:avLst/>
          </a:prstGeom>
        </p:spPr>
        <p:txBody>
          <a:bodyPr lIns="91420" tIns="45710" rIns="91420" bIns="45710"/>
          <a:lstStyle>
            <a:lvl1pPr marL="0" indent="0">
              <a:buFont typeface="Arial" panose="020B0604020202020204" pitchFamily="34" charset="0"/>
              <a:buNone/>
              <a:defRPr sz="2933" b="0" i="0" baseline="0">
                <a:solidFill>
                  <a:schemeClr val="bg1"/>
                </a:solidFill>
                <a:latin typeface="+mj-lt"/>
                <a:cs typeface="CiscoSansTT ExtraLight"/>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 Goes Here</a:t>
            </a:r>
          </a:p>
        </p:txBody>
      </p:sp>
      <p:sp>
        <p:nvSpPr>
          <p:cNvPr id="20" name="Title 1"/>
          <p:cNvSpPr>
            <a:spLocks noGrp="1"/>
          </p:cNvSpPr>
          <p:nvPr>
            <p:ph type="ctrTitle" hasCustomPrompt="1"/>
          </p:nvPr>
        </p:nvSpPr>
        <p:spPr>
          <a:xfrm>
            <a:off x="567687" y="3519969"/>
            <a:ext cx="11120203" cy="859640"/>
          </a:xfrm>
          <a:prstGeom prst="rect">
            <a:avLst/>
          </a:prstGeom>
        </p:spPr>
        <p:txBody>
          <a:bodyPr anchor="b"/>
          <a:lstStyle>
            <a:lvl1pPr marL="0" indent="0" algn="l">
              <a:lnSpc>
                <a:spcPct val="90000"/>
              </a:lnSpc>
              <a:buFont typeface="Arial" panose="020B0604020202020204" pitchFamily="34" charset="0"/>
              <a:buNone/>
              <a:defRPr sz="5333" b="0" i="0" spc="0" baseline="0">
                <a:solidFill>
                  <a:schemeClr val="bg1"/>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p:nvSpPr>
        <p:spPr bwMode="auto">
          <a:xfrm>
            <a:off x="625995" y="521745"/>
            <a:ext cx="1060704" cy="563500"/>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2"/>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a:solidFill>
                <a:schemeClr val="bg1"/>
              </a:solidFill>
            </a:endParaRPr>
          </a:p>
        </p:txBody>
      </p:sp>
      <p:sp>
        <p:nvSpPr>
          <p:cNvPr id="8" name="Freeform 6">
            <a:extLst>
              <a:ext uri="{FF2B5EF4-FFF2-40B4-BE49-F238E27FC236}">
                <a16:creationId xmlns:a16="http://schemas.microsoft.com/office/drawing/2014/main" id="{97B8C834-4B35-4F88-9ADE-CD810C282CAF}"/>
              </a:ext>
            </a:extLst>
          </p:cNvPr>
          <p:cNvSpPr>
            <a:spLocks noChangeAspect="1" noEditPoints="1"/>
          </p:cNvSpPr>
          <p:nvPr userDrawn="1"/>
        </p:nvSpPr>
        <p:spPr bwMode="auto">
          <a:xfrm>
            <a:off x="625995" y="521745"/>
            <a:ext cx="1060704" cy="563500"/>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a:solidFill>
                <a:schemeClr val="bg1">
                  <a:lumMod val="75000"/>
                </a:schemeClr>
              </a:solidFill>
            </a:endParaRPr>
          </a:p>
        </p:txBody>
      </p:sp>
    </p:spTree>
    <p:extLst>
      <p:ext uri="{BB962C8B-B14F-4D97-AF65-F5344CB8AC3E}">
        <p14:creationId xmlns:p14="http://schemas.microsoft.com/office/powerpoint/2010/main" val="9125147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
        <p:nvSpPr>
          <p:cNvPr id="4" name="Rectangle 3">
            <a:extLst>
              <a:ext uri="{FF2B5EF4-FFF2-40B4-BE49-F238E27FC236}">
                <a16:creationId xmlns:a16="http://schemas.microsoft.com/office/drawing/2014/main" id="{02077D6D-5E11-4E98-8FFA-64BA9929E037}"/>
              </a:ext>
            </a:extLst>
          </p:cNvPr>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8979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Segue_White">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
        <p:nvSpPr>
          <p:cNvPr id="4" name="Rectangle 3">
            <a:extLst>
              <a:ext uri="{FF2B5EF4-FFF2-40B4-BE49-F238E27FC236}">
                <a16:creationId xmlns:a16="http://schemas.microsoft.com/office/drawing/2014/main" id="{C081E760-E96C-4C36-900D-C5F902A34ADC}"/>
              </a:ext>
            </a:extLst>
          </p:cNvPr>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251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egue_White">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4815966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47">
              <a:lnSpc>
                <a:spcPct val="100000"/>
              </a:lnSpc>
              <a:spcBef>
                <a:spcPct val="50000"/>
              </a:spcBef>
              <a:buNone/>
              <a:defRPr sz="2933" b="0" i="0">
                <a:solidFill>
                  <a:schemeClr val="bg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Edit Master text styles</a:t>
            </a:r>
          </a:p>
        </p:txBody>
      </p:sp>
      <p:sp>
        <p:nvSpPr>
          <p:cNvPr id="4" name="Title 1"/>
          <p:cNvSpPr>
            <a:spLocks noGrp="1"/>
          </p:cNvSpPr>
          <p:nvPr>
            <p:ph type="ctrTitle"/>
          </p:nvPr>
        </p:nvSpPr>
        <p:spPr>
          <a:xfrm>
            <a:off x="383897" y="2054069"/>
            <a:ext cx="10629664" cy="3038449"/>
          </a:xfrm>
          <a:prstGeom prst="rect">
            <a:avLst/>
          </a:prstGeom>
        </p:spPr>
        <p:txBody>
          <a:bodyPr>
            <a:noAutofit/>
          </a:bodyPr>
          <a:lstStyle>
            <a:lvl1pPr marL="244794" indent="-533277" algn="l">
              <a:lnSpc>
                <a:spcPct val="90000"/>
              </a:lnSpc>
              <a:defRPr sz="5333" b="0" i="1" spc="0" baseline="0">
                <a:solidFill>
                  <a:schemeClr val="bg1"/>
                </a:solidFill>
                <a:latin typeface="+mj-lt"/>
                <a:cs typeface="CiscoSans Thin"/>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5E62B40F-13EF-417E-865F-184A22017315}"/>
              </a:ext>
            </a:extLst>
          </p:cNvPr>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2103485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47">
              <a:lnSpc>
                <a:spcPct val="100000"/>
              </a:lnSpc>
              <a:spcBef>
                <a:spcPct val="50000"/>
              </a:spcBef>
              <a:buNone/>
              <a:defRPr sz="2933"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Edit Master text styles</a:t>
            </a:r>
          </a:p>
        </p:txBody>
      </p:sp>
      <p:sp>
        <p:nvSpPr>
          <p:cNvPr id="4" name="Title 1"/>
          <p:cNvSpPr>
            <a:spLocks noGrp="1"/>
          </p:cNvSpPr>
          <p:nvPr>
            <p:ph type="ctrTitle"/>
          </p:nvPr>
        </p:nvSpPr>
        <p:spPr>
          <a:xfrm>
            <a:off x="383897" y="2054069"/>
            <a:ext cx="10629664" cy="3038449"/>
          </a:xfrm>
          <a:prstGeom prst="rect">
            <a:avLst/>
          </a:prstGeom>
        </p:spPr>
        <p:txBody>
          <a:bodyPr>
            <a:noAutofit/>
          </a:bodyPr>
          <a:lstStyle>
            <a:lvl1pPr marL="244794" indent="-533277" algn="l">
              <a:lnSpc>
                <a:spcPct val="90000"/>
              </a:lnSpc>
              <a:defRPr sz="5333" b="0" i="1" spc="0" baseline="0">
                <a:solidFill>
                  <a:schemeClr val="tx2"/>
                </a:solidFill>
                <a:latin typeface="+mj-lt"/>
                <a:cs typeface="CiscoSans Thin"/>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1A2A24A4-C493-42D5-8170-DBC442182095}"/>
              </a:ext>
            </a:extLst>
          </p:cNvPr>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38775328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a:t>Click icon to add picture</a:t>
            </a:r>
            <a:endParaRPr lang="en-US" noProof="0" dirty="0"/>
          </a:p>
        </p:txBody>
      </p:sp>
      <p:sp>
        <p:nvSpPr>
          <p:cNvPr id="6" name="Text Placeholder 2"/>
          <p:cNvSpPr>
            <a:spLocks noGrp="1"/>
          </p:cNvSpPr>
          <p:nvPr>
            <p:ph type="body" sz="quarter" idx="11"/>
          </p:nvPr>
        </p:nvSpPr>
        <p:spPr bwMode="auto">
          <a:xfrm>
            <a:off x="666751" y="5244402"/>
            <a:ext cx="10852149" cy="641714"/>
          </a:xfrm>
          <a:prstGeom prst="rect">
            <a:avLst/>
          </a:prstGeom>
          <a:noFill/>
          <a:extLst/>
        </p:spPr>
        <p:txBody>
          <a:bodyPr wrap="square" lIns="182880" tIns="91440" rIns="182880" bIns="91440" numCol="1" anchor="ctr" anchorCtr="0" compatLnSpc="1">
            <a:prstTxWarp prst="textNoShape">
              <a:avLst/>
            </a:prstTxWarp>
            <a:spAutoFit/>
          </a:bodyPr>
          <a:lstStyle>
            <a:lvl1pPr marL="0" indent="0" algn="ctr">
              <a:lnSpc>
                <a:spcPts val="3867"/>
              </a:lnSpc>
              <a:spcBef>
                <a:spcPts val="0"/>
              </a:spcBef>
              <a:buNone/>
              <a:defRPr sz="3200" i="0">
                <a:solidFill>
                  <a:schemeClr val="bg1"/>
                </a:solidFill>
              </a:defRPr>
            </a:lvl1pPr>
          </a:lstStyle>
          <a:p>
            <a:pPr lvl="0"/>
            <a:r>
              <a:rPr lang="en-US"/>
              <a:t>Edit Master text styles</a:t>
            </a:r>
          </a:p>
        </p:txBody>
      </p:sp>
    </p:spTree>
    <p:extLst>
      <p:ext uri="{BB962C8B-B14F-4D97-AF65-F5344CB8AC3E}">
        <p14:creationId xmlns:p14="http://schemas.microsoft.com/office/powerpoint/2010/main" val="1082146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2"/>
            <a:ext cx="12401551" cy="3790949"/>
          </a:xfrm>
          <a:prstGeom prst="rect">
            <a:avLst/>
          </a:prstGeom>
          <a:solidFill>
            <a:schemeClr val="bg2"/>
          </a:solidFill>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a:t>Click icon to add picture</a:t>
            </a:r>
            <a:endParaRPr lang="en-US" noProof="0" dirty="0"/>
          </a:p>
        </p:txBody>
      </p:sp>
      <p:sp>
        <p:nvSpPr>
          <p:cNvPr id="4" name="Text Placeholder 3"/>
          <p:cNvSpPr>
            <a:spLocks noGrp="1"/>
          </p:cNvSpPr>
          <p:nvPr>
            <p:ph type="body" sz="quarter" idx="11"/>
          </p:nvPr>
        </p:nvSpPr>
        <p:spPr>
          <a:xfrm>
            <a:off x="598380" y="4072691"/>
            <a:ext cx="11152315" cy="716158"/>
          </a:xfrm>
          <a:prstGeom prst="rect">
            <a:avLst/>
          </a:prstGeom>
        </p:spPr>
        <p:txBody>
          <a:bodyPr vert="horz" wrap="square">
            <a:spAutoFit/>
          </a:bodyPr>
          <a:lstStyle>
            <a:lvl1pPr marL="0" indent="0">
              <a:buNone/>
              <a:defRPr sz="4267" baseline="0">
                <a:solidFill>
                  <a:schemeClr val="tx2"/>
                </a:solidFill>
                <a:latin typeface="+mj-lt"/>
              </a:defRPr>
            </a:lvl1pPr>
          </a:lstStyle>
          <a:p>
            <a:pPr lvl="0"/>
            <a:r>
              <a:rPr lang="en-US"/>
              <a:t>Edit Master text styles</a:t>
            </a:r>
          </a:p>
        </p:txBody>
      </p:sp>
    </p:spTree>
    <p:extLst>
      <p:ext uri="{BB962C8B-B14F-4D97-AF65-F5344CB8AC3E}">
        <p14:creationId xmlns:p14="http://schemas.microsoft.com/office/powerpoint/2010/main" val="16885229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6464" cy="6858000"/>
          </a:xfrm>
          <a:prstGeom prst="rect">
            <a:avLst/>
          </a:prstGeom>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7503383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2426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mj-lt"/>
            </a:endParaRPr>
          </a:p>
        </p:txBody>
      </p:sp>
      <p:sp>
        <p:nvSpPr>
          <p:cNvPr id="5" name="Rectangle 4"/>
          <p:cNvSpPr>
            <a:spLocks noChangeArrowheads="1"/>
          </p:cNvSpPr>
          <p:nvPr/>
        </p:nvSpPr>
        <p:spPr bwMode="ltGray">
          <a:xfrm>
            <a:off x="636906" y="6322205"/>
            <a:ext cx="4622389"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2017  Cisco and/or its affiliates. All rights reserved.   Cisco Confidential</a:t>
            </a:r>
          </a:p>
        </p:txBody>
      </p:sp>
      <p:sp>
        <p:nvSpPr>
          <p:cNvPr id="3" name="Picture Placeholder 2"/>
          <p:cNvSpPr>
            <a:spLocks noGrp="1"/>
          </p:cNvSpPr>
          <p:nvPr>
            <p:ph type="pic" sz="quarter" idx="10"/>
          </p:nvPr>
        </p:nvSpPr>
        <p:spPr>
          <a:xfrm>
            <a:off x="410683" y="320842"/>
            <a:ext cx="11307184" cy="5688861"/>
          </a:xfrm>
          <a:prstGeom prst="rect">
            <a:avLst/>
          </a:prstGeom>
          <a:solidFill>
            <a:schemeClr val="bg2"/>
          </a:solidFill>
        </p:spPr>
        <p:txBody>
          <a:bodyPr vert="horz" lIns="91424" tIns="45712" rIns="91424" bIns="45712"/>
          <a:lstStyle>
            <a:lvl1pPr marL="0" indent="0" algn="ctr">
              <a:buNone/>
              <a:defRPr sz="2000" baseline="0">
                <a:solidFill>
                  <a:schemeClr val="tx1"/>
                </a:solidFill>
                <a:latin typeface="+mj-lt"/>
                <a:cs typeface="CiscoSans ExtraLight"/>
              </a:defRPr>
            </a:lvl1pPr>
          </a:lstStyle>
          <a:p>
            <a:pPr lvl="0"/>
            <a:r>
              <a:rPr lang="en-US" noProof="0"/>
              <a:t>Click icon to add picture</a:t>
            </a:r>
            <a:endParaRPr lang="en-US" noProof="0" dirty="0"/>
          </a:p>
        </p:txBody>
      </p:sp>
      <p:sp>
        <p:nvSpPr>
          <p:cNvPr id="6" name="Rectangle 5">
            <a:extLst>
              <a:ext uri="{FF2B5EF4-FFF2-40B4-BE49-F238E27FC236}">
                <a16:creationId xmlns:a16="http://schemas.microsoft.com/office/drawing/2014/main" id="{6A8F2E89-CAEC-4572-949E-DA4EAAA45734}"/>
              </a:ext>
            </a:extLst>
          </p:cNvPr>
          <p:cNvSpPr/>
          <p:nvPr userDrawn="1"/>
        </p:nvSpPr>
        <p:spPr>
          <a:xfrm>
            <a:off x="0" y="0"/>
            <a:ext cx="1212426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mj-lt"/>
            </a:endParaRPr>
          </a:p>
        </p:txBody>
      </p:sp>
      <p:sp>
        <p:nvSpPr>
          <p:cNvPr id="7" name="Rectangle 6">
            <a:extLst>
              <a:ext uri="{FF2B5EF4-FFF2-40B4-BE49-F238E27FC236}">
                <a16:creationId xmlns:a16="http://schemas.microsoft.com/office/drawing/2014/main" id="{AFCEB91A-685A-4CCD-B89B-BE7258B2E4CF}"/>
              </a:ext>
            </a:extLst>
          </p:cNvPr>
          <p:cNvSpPr>
            <a:spLocks noChangeArrowheads="1"/>
          </p:cNvSpPr>
          <p:nvPr userDrawn="1"/>
        </p:nvSpPr>
        <p:spPr bwMode="ltGray">
          <a:xfrm>
            <a:off x="636906" y="6322205"/>
            <a:ext cx="4622389"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16224564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6401" y="1602317"/>
            <a:ext cx="11036459" cy="4519083"/>
          </a:xfrm>
          <a:prstGeom prst="rect">
            <a:avLst/>
          </a:prstGeom>
        </p:spPr>
        <p:txBody>
          <a:bodyPr lIns="91420" tIns="45710" rIns="91420" bIns="45710">
            <a:noAutofit/>
          </a:bodyPr>
          <a:lstStyle>
            <a:lvl1pPr marL="304792" indent="-228594">
              <a:lnSpc>
                <a:spcPct val="95000"/>
              </a:lnSpc>
              <a:spcBef>
                <a:spcPts val="1480"/>
              </a:spcBef>
              <a:buClr>
                <a:schemeClr val="tx1"/>
              </a:buClr>
              <a:buSzPct val="80000"/>
              <a:buFont typeface="Arial"/>
              <a:buChar char="•"/>
              <a:defRPr sz="2667" b="0" i="0">
                <a:solidFill>
                  <a:schemeClr val="tx1"/>
                </a:solidFill>
                <a:latin typeface="+mn-lt"/>
                <a:ea typeface="CiscoSansTT Thin" charset="0"/>
                <a:cs typeface="CiscoSansTT Thin" charset="0"/>
              </a:defRPr>
            </a:lvl1pPr>
            <a:lvl2pPr marL="609585" indent="-220128">
              <a:lnSpc>
                <a:spcPct val="95000"/>
              </a:lnSpc>
              <a:spcBef>
                <a:spcPts val="600"/>
              </a:spcBef>
              <a:buClr>
                <a:schemeClr val="tx1"/>
              </a:buClr>
              <a:buSzPct val="80000"/>
              <a:buFont typeface="Arial"/>
              <a:buChar char="•"/>
              <a:defRPr sz="2400" b="0" i="0">
                <a:solidFill>
                  <a:schemeClr val="tx1"/>
                </a:solidFill>
                <a:latin typeface="+mn-lt"/>
                <a:ea typeface="CiscoSansTT Thin" charset="0"/>
                <a:cs typeface="CiscoSansTT Thin" charset="0"/>
              </a:defRPr>
            </a:lvl2pPr>
            <a:lvl3pPr marL="914377" indent="-146047">
              <a:buClr>
                <a:schemeClr val="tx1"/>
              </a:buClr>
              <a:buSzPct val="80000"/>
              <a:buFont typeface="Arial"/>
              <a:buChar char="•"/>
              <a:defRPr sz="2133" b="0" i="0">
                <a:solidFill>
                  <a:schemeClr val="tx1"/>
                </a:solidFill>
                <a:latin typeface="+mn-lt"/>
                <a:ea typeface="CiscoSansTT Thin" charset="0"/>
                <a:cs typeface="CiscoSansTT Thin" charset="0"/>
              </a:defRPr>
            </a:lvl3pPr>
            <a:lvl4pPr marL="1214683" indent="-228548">
              <a:buClr>
                <a:schemeClr val="tx1"/>
              </a:buClr>
              <a:buSzPct val="80000"/>
              <a:buFont typeface="Arial"/>
              <a:buChar char="•"/>
              <a:defRPr sz="1867" b="0" i="0">
                <a:solidFill>
                  <a:schemeClr val="tx1"/>
                </a:solidFill>
                <a:latin typeface="+mn-lt"/>
                <a:ea typeface="CiscoSansTT Thin" charset="0"/>
                <a:cs typeface="CiscoSansTT Thin" charset="0"/>
              </a:defRPr>
            </a:lvl4pPr>
            <a:lvl5pPr marL="1443231" indent="-224314">
              <a:buClr>
                <a:schemeClr val="tx1"/>
              </a:buClr>
              <a:buSzPct val="80000"/>
              <a:buFont typeface="Arial"/>
              <a:buChar char="•"/>
              <a:defRPr sz="16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8468123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711199" y="1607864"/>
            <a:ext cx="5181600" cy="4110792"/>
          </a:xfrm>
          <a:prstGeom prst="rect">
            <a:avLst/>
          </a:prstGeom>
        </p:spPr>
        <p:txBody>
          <a:bodyPr lIns="0" tIns="45710" rIns="0" bIns="45710">
            <a:noAutofit/>
          </a:bodyPr>
          <a:lstStyle>
            <a:lvl1pPr marL="232828" indent="-156629">
              <a:lnSpc>
                <a:spcPct val="95000"/>
              </a:lnSpc>
              <a:spcBef>
                <a:spcPts val="1480"/>
              </a:spcBef>
              <a:buClr>
                <a:schemeClr val="tx1"/>
              </a:buClr>
              <a:buSzPct val="60000"/>
              <a:buFont typeface="Arial"/>
              <a:buChar char="•"/>
              <a:defRPr sz="2667" b="0" i="0">
                <a:solidFill>
                  <a:schemeClr val="tx1"/>
                </a:solidFill>
                <a:latin typeface="+mn-lt"/>
                <a:cs typeface="CiscoSans ExtraLight"/>
              </a:defRPr>
            </a:lvl1pPr>
            <a:lvl2pPr marL="385224" indent="-152396">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20" indent="-152396">
              <a:buClr>
                <a:schemeClr val="tx1"/>
              </a:buClr>
              <a:buSzPct val="60000"/>
              <a:buFont typeface="Arial"/>
              <a:buChar char="•"/>
              <a:defRPr sz="2133" b="0" i="0">
                <a:solidFill>
                  <a:schemeClr val="tx1"/>
                </a:solidFill>
                <a:latin typeface="+mn-lt"/>
                <a:cs typeface="CiscoSans ExtraLight"/>
              </a:defRPr>
            </a:lvl3pPr>
            <a:lvl4pPr marL="690016" indent="-152396">
              <a:buClr>
                <a:schemeClr val="tx1"/>
              </a:buClr>
              <a:buSzPct val="60000"/>
              <a:buFont typeface="Arial"/>
              <a:buChar char="•"/>
              <a:defRPr sz="1867" b="0" i="0">
                <a:solidFill>
                  <a:schemeClr val="tx1"/>
                </a:solidFill>
                <a:latin typeface="+mn-lt"/>
                <a:cs typeface="CiscoSans ExtraLight"/>
              </a:defRPr>
            </a:lvl4pPr>
            <a:lvl5pPr marL="842412" indent="-152396">
              <a:buClr>
                <a:schemeClr val="tx1"/>
              </a:buClr>
              <a:buSzPct val="60000"/>
              <a:buFont typeface="Arial"/>
              <a:buChar char="•"/>
              <a:defRPr sz="1600" b="0" i="0">
                <a:solidFill>
                  <a:schemeClr val="tx1"/>
                </a:solidFill>
                <a:latin typeface="+mn-lt"/>
                <a:cs typeface="CiscoSans Extra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quarter" idx="11"/>
          </p:nvPr>
        </p:nvSpPr>
        <p:spPr>
          <a:xfrm>
            <a:off x="6341155" y="1607864"/>
            <a:ext cx="5181600" cy="4110792"/>
          </a:xfrm>
          <a:prstGeom prst="rect">
            <a:avLst/>
          </a:prstGeom>
        </p:spPr>
        <p:txBody>
          <a:bodyPr lIns="0" tIns="45710" rIns="0" bIns="45710">
            <a:noAutofit/>
          </a:bodyPr>
          <a:lstStyle>
            <a:lvl1pPr marL="232828" indent="-156629">
              <a:lnSpc>
                <a:spcPct val="95000"/>
              </a:lnSpc>
              <a:spcBef>
                <a:spcPts val="1480"/>
              </a:spcBef>
              <a:buClr>
                <a:schemeClr val="tx1"/>
              </a:buClr>
              <a:buSzPct val="60000"/>
              <a:buFont typeface="Arial"/>
              <a:buChar char="•"/>
              <a:defRPr sz="2667" b="0" i="0" baseline="0">
                <a:solidFill>
                  <a:schemeClr val="tx1"/>
                </a:solidFill>
                <a:latin typeface="+mn-lt"/>
                <a:cs typeface="CiscoSans ExtraLight"/>
              </a:defRPr>
            </a:lvl1pPr>
            <a:lvl2pPr marL="385224" indent="-152396">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20" indent="-152396">
              <a:buClr>
                <a:schemeClr val="tx1"/>
              </a:buClr>
              <a:buSzPct val="60000"/>
              <a:buFont typeface="Arial"/>
              <a:buChar char="•"/>
              <a:defRPr sz="2133" b="0" i="0">
                <a:solidFill>
                  <a:schemeClr val="tx1"/>
                </a:solidFill>
                <a:latin typeface="+mn-lt"/>
                <a:cs typeface="CiscoSans ExtraLight"/>
              </a:defRPr>
            </a:lvl3pPr>
            <a:lvl4pPr marL="690016" indent="-152396">
              <a:buClr>
                <a:schemeClr val="tx1"/>
              </a:buClr>
              <a:buSzPct val="60000"/>
              <a:buFont typeface="Arial"/>
              <a:buChar char="•"/>
              <a:defRPr sz="1867" b="0" i="0">
                <a:solidFill>
                  <a:schemeClr val="tx1"/>
                </a:solidFill>
                <a:latin typeface="+mn-lt"/>
                <a:cs typeface="CiscoSans ExtraLight"/>
              </a:defRPr>
            </a:lvl4pPr>
            <a:lvl5pPr marL="842412" indent="-152396">
              <a:buClr>
                <a:schemeClr val="tx1"/>
              </a:buClr>
              <a:buSzPct val="60000"/>
              <a:buFont typeface="Arial"/>
              <a:buChar char="•"/>
              <a:defRPr sz="1600" b="0" i="0">
                <a:solidFill>
                  <a:schemeClr val="tx1"/>
                </a:solidFill>
                <a:latin typeface="+mn-lt"/>
                <a:cs typeface="CiscoSans Extra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33">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36409817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34507624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4447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47">
              <a:lnSpc>
                <a:spcPct val="100000"/>
              </a:lnSpc>
              <a:spcBef>
                <a:spcPct val="50000"/>
              </a:spcBef>
              <a:buNone/>
              <a:defRPr sz="2933" b="0" i="0">
                <a:solidFill>
                  <a:schemeClr val="bg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Edit Master text styles</a:t>
            </a:r>
          </a:p>
        </p:txBody>
      </p:sp>
      <p:sp>
        <p:nvSpPr>
          <p:cNvPr id="4" name="Title 1"/>
          <p:cNvSpPr>
            <a:spLocks noGrp="1"/>
          </p:cNvSpPr>
          <p:nvPr>
            <p:ph type="ctrTitle"/>
          </p:nvPr>
        </p:nvSpPr>
        <p:spPr>
          <a:xfrm>
            <a:off x="383897" y="2054069"/>
            <a:ext cx="10629664" cy="3038449"/>
          </a:xfrm>
          <a:prstGeom prst="rect">
            <a:avLst/>
          </a:prstGeom>
        </p:spPr>
        <p:txBody>
          <a:bodyPr>
            <a:noAutofit/>
          </a:bodyPr>
          <a:lstStyle>
            <a:lvl1pPr marL="244794" indent="-533277" algn="l">
              <a:lnSpc>
                <a:spcPct val="90000"/>
              </a:lnSpc>
              <a:defRPr sz="5333" b="0" i="1" spc="0" baseline="0">
                <a:solidFill>
                  <a:schemeClr val="bg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4314866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711200" y="1797051"/>
            <a:ext cx="10820400" cy="3544971"/>
          </a:xfrm>
          <a:prstGeom prst="rect">
            <a:avLst/>
          </a:prstGeom>
        </p:spPr>
        <p:txBody>
          <a:bodyPr lIns="91420" tIns="45710" rIns="91420" bIns="45710">
            <a:noAutofit/>
          </a:bodyPr>
          <a:lstStyle>
            <a:lvl1pPr marL="0" indent="0" algn="ctr">
              <a:buNone/>
              <a:defRPr sz="2667" baseline="0">
                <a:solidFill>
                  <a:schemeClr val="tx1"/>
                </a:solidFill>
                <a:latin typeface="+mn-lt"/>
              </a:defRPr>
            </a:lvl1pPr>
          </a:lstStyle>
          <a:p>
            <a:pPr lvl="0"/>
            <a:r>
              <a:rPr lang="en-US" noProof="0"/>
              <a:t>Click icon to add table</a:t>
            </a:r>
            <a:endParaRPr lang="en-GB" noProof="0" dirty="0"/>
          </a:p>
        </p:txBody>
      </p:sp>
      <p:sp>
        <p:nvSpPr>
          <p:cNvPr id="6" name="Text Placeholder 9"/>
          <p:cNvSpPr>
            <a:spLocks noGrp="1"/>
          </p:cNvSpPr>
          <p:nvPr>
            <p:ph type="body" sz="quarter" idx="11"/>
          </p:nvPr>
        </p:nvSpPr>
        <p:spPr>
          <a:xfrm>
            <a:off x="583690" y="5530961"/>
            <a:ext cx="9573749" cy="434977"/>
          </a:xfrm>
          <a:prstGeom prst="rect">
            <a:avLst/>
          </a:prstGeom>
        </p:spPr>
        <p:txBody>
          <a:bodyPr wrap="square" lIns="91420" tIns="45710" rIns="91420" bIns="45710" anchor="b" anchorCtr="0">
            <a:noAutofit/>
          </a:bodyPr>
          <a:lstStyle>
            <a:lvl1pPr algn="l" defTabSz="80474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Edit Master text styles</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33">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10909171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711200" y="1602318"/>
            <a:ext cx="10820400" cy="3744383"/>
          </a:xfrm>
          <a:prstGeom prst="rect">
            <a:avLst/>
          </a:prstGeom>
        </p:spPr>
        <p:txBody>
          <a:bodyPr vert="horz" lIns="91420" tIns="45710" rIns="91420" bIns="45710">
            <a:noAutofit/>
          </a:bodyPr>
          <a:lstStyle>
            <a:lvl1pPr marL="0" indent="0" algn="ctr">
              <a:buNone/>
              <a:defRPr sz="2667" b="0" i="0">
                <a:solidFill>
                  <a:schemeClr val="tx1"/>
                </a:solidFill>
                <a:latin typeface="+mn-lt"/>
                <a:cs typeface="CiscoSans ExtraLight"/>
              </a:defRPr>
            </a:lvl1pPr>
          </a:lstStyle>
          <a:p>
            <a:pPr lvl="0"/>
            <a:r>
              <a:rPr lang="en-US" noProof="0"/>
              <a:t>Click icon to add chart</a:t>
            </a:r>
            <a:endParaRPr lang="en-US" noProof="0" dirty="0"/>
          </a:p>
        </p:txBody>
      </p:sp>
      <p:sp>
        <p:nvSpPr>
          <p:cNvPr id="7" name="Text Placeholder 9"/>
          <p:cNvSpPr>
            <a:spLocks noGrp="1"/>
          </p:cNvSpPr>
          <p:nvPr>
            <p:ph type="body" sz="quarter" idx="11"/>
          </p:nvPr>
        </p:nvSpPr>
        <p:spPr>
          <a:xfrm>
            <a:off x="583690" y="5530961"/>
            <a:ext cx="9573749" cy="434977"/>
          </a:xfrm>
          <a:prstGeom prst="rect">
            <a:avLst/>
          </a:prstGeom>
        </p:spPr>
        <p:txBody>
          <a:bodyPr wrap="square" lIns="91420" tIns="45710" rIns="91420" bIns="45710" anchor="b" anchorCtr="0">
            <a:noAutofit/>
          </a:bodyPr>
          <a:lstStyle>
            <a:lvl1pPr algn="l" defTabSz="80474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Edit Master text styles</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3381622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632883" y="1797051"/>
            <a:ext cx="11040076" cy="4098595"/>
          </a:xfrm>
          <a:prstGeom prst="rect">
            <a:avLst/>
          </a:prstGeom>
        </p:spPr>
        <p:txBody>
          <a:bodyPr lIns="91420" tIns="45710" rIns="91420" bIns="45710">
            <a:noAutofit/>
          </a:bodyPr>
          <a:lstStyle>
            <a:lvl1pPr marL="380910" marR="0" indent="-380910" algn="ctr" defTabSz="609458" rtl="0" eaLnBrk="1" fontAlgn="auto" latinLnBrk="0" hangingPunct="1">
              <a:lnSpc>
                <a:spcPct val="100000"/>
              </a:lnSpc>
              <a:spcBef>
                <a:spcPct val="20000"/>
              </a:spcBef>
              <a:spcAft>
                <a:spcPts val="0"/>
              </a:spcAft>
              <a:buClrTx/>
              <a:buSzTx/>
              <a:buFont typeface="Arial"/>
              <a:buNone/>
              <a:tabLst/>
              <a:defRPr sz="2667" b="0" i="0" baseline="0">
                <a:solidFill>
                  <a:schemeClr val="tx1"/>
                </a:solidFill>
                <a:latin typeface="+mn-lt"/>
                <a:cs typeface="CiscoSans ExtraLight"/>
              </a:defRPr>
            </a:lvl1pPr>
          </a:lstStyle>
          <a:p>
            <a:pPr lvl="0"/>
            <a:r>
              <a:rPr lang="en-US"/>
              <a:t>Edit Master text styles</a:t>
            </a:r>
          </a:p>
        </p:txBody>
      </p:sp>
      <p:sp>
        <p:nvSpPr>
          <p:cNvPr id="4"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32502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Half_Page_Blank">
    <p:spTree>
      <p:nvGrpSpPr>
        <p:cNvPr id="1" name=""/>
        <p:cNvGrpSpPr/>
        <p:nvPr/>
      </p:nvGrpSpPr>
      <p:grpSpPr>
        <a:xfrm>
          <a:off x="0" y="0"/>
          <a:ext cx="0" cy="0"/>
          <a:chOff x="0" y="0"/>
          <a:chExt cx="0" cy="0"/>
        </a:xfrm>
      </p:grpSpPr>
      <p:sp>
        <p:nvSpPr>
          <p:cNvPr id="5" name="Rectangle 4"/>
          <p:cNvSpPr/>
          <p:nvPr/>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endParaRPr>
          </a:p>
        </p:txBody>
      </p:sp>
      <p:sp>
        <p:nvSpPr>
          <p:cNvPr id="4" name="Text Placeholder 3"/>
          <p:cNvSpPr>
            <a:spLocks noGrp="1"/>
          </p:cNvSpPr>
          <p:nvPr>
            <p:ph type="body" sz="quarter" idx="10" hasCustomPrompt="1"/>
          </p:nvPr>
        </p:nvSpPr>
        <p:spPr>
          <a:xfrm>
            <a:off x="616401" y="2220243"/>
            <a:ext cx="4882699" cy="3901157"/>
          </a:xfrm>
          <a:prstGeom prst="rect">
            <a:avLst/>
          </a:prstGeom>
        </p:spPr>
        <p:txBody>
          <a:bodyPr lIns="91420" tIns="45710" rIns="91420" bIns="45710">
            <a:noAutofit/>
          </a:bodyPr>
          <a:lstStyle>
            <a:lvl1pPr marL="232828" indent="-156629">
              <a:lnSpc>
                <a:spcPct val="95000"/>
              </a:lnSpc>
              <a:spcBef>
                <a:spcPts val="1480"/>
              </a:spcBef>
              <a:buClr>
                <a:schemeClr val="tx2"/>
              </a:buClr>
              <a:buSzPct val="60000"/>
              <a:buFont typeface="Arial"/>
              <a:buChar char="•"/>
              <a:defRPr sz="2667" b="0" i="0">
                <a:solidFill>
                  <a:schemeClr val="bg1"/>
                </a:solidFill>
                <a:latin typeface="+mn-lt"/>
                <a:ea typeface="CiscoSansTT Thin" charset="0"/>
                <a:cs typeface="CiscoSansTT Thin" charset="0"/>
              </a:defRPr>
            </a:lvl1pPr>
            <a:lvl2pPr marL="385224" indent="-152396">
              <a:lnSpc>
                <a:spcPct val="95000"/>
              </a:lnSpc>
              <a:spcBef>
                <a:spcPts val="600"/>
              </a:spcBef>
              <a:buClr>
                <a:schemeClr val="tx2"/>
              </a:buClr>
              <a:buSzPct val="60000"/>
              <a:buFont typeface="Arial"/>
              <a:buChar char="•"/>
              <a:defRPr sz="2400" b="0" i="0">
                <a:solidFill>
                  <a:schemeClr val="bg1"/>
                </a:solidFill>
                <a:latin typeface="+mn-lt"/>
                <a:ea typeface="CiscoSansTT Thin" charset="0"/>
                <a:cs typeface="CiscoSansTT Thin" charset="0"/>
              </a:defRPr>
            </a:lvl2pPr>
            <a:lvl3pPr marL="537620" indent="-152396">
              <a:buClr>
                <a:schemeClr val="tx2"/>
              </a:buClr>
              <a:buSzPct val="60000"/>
              <a:buFont typeface="Arial"/>
              <a:buChar char="•"/>
              <a:defRPr sz="2133" b="0" i="0">
                <a:solidFill>
                  <a:schemeClr val="bg1"/>
                </a:solidFill>
                <a:latin typeface="+mn-lt"/>
                <a:ea typeface="CiscoSansTT Thin" charset="0"/>
                <a:cs typeface="CiscoSansTT Thin" charset="0"/>
              </a:defRPr>
            </a:lvl3pPr>
            <a:lvl4pPr marL="690016" indent="-152396">
              <a:buClr>
                <a:schemeClr val="tx2"/>
              </a:buClr>
              <a:buSzPct val="60000"/>
              <a:buFont typeface="Arial"/>
              <a:buChar char="•"/>
              <a:defRPr sz="1867" b="0" i="0">
                <a:solidFill>
                  <a:schemeClr val="bg1"/>
                </a:solidFill>
                <a:latin typeface="+mn-lt"/>
                <a:ea typeface="CiscoSansTT Thin" charset="0"/>
                <a:cs typeface="CiscoSansTT Thin" charset="0"/>
              </a:defRPr>
            </a:lvl4pPr>
            <a:lvl5pPr marL="842412" indent="-152396">
              <a:buClr>
                <a:schemeClr val="tx2"/>
              </a:buClr>
              <a:buSzPct val="60000"/>
              <a:buFont typeface="Arial"/>
              <a:buChar char="•"/>
              <a:defRPr sz="1600" b="0" i="0">
                <a:solidFill>
                  <a:schemeClr val="bg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689" y="455085"/>
            <a:ext cx="4915412"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4267">
                <a:solidFill>
                  <a:schemeClr val="bg1"/>
                </a:solidFill>
              </a:defRPr>
            </a:lvl1pPr>
          </a:lstStyle>
          <a:p>
            <a:pPr lvl="0"/>
            <a:r>
              <a:rPr lang="en-US"/>
              <a:t>Click to edit Master title style</a:t>
            </a:r>
            <a:endParaRPr lang="en-GB" dirty="0"/>
          </a:p>
        </p:txBody>
      </p:sp>
      <p:sp>
        <p:nvSpPr>
          <p:cNvPr id="8" name="Rectangle 4"/>
          <p:cNvSpPr>
            <a:spLocks noChangeArrowheads="1"/>
          </p:cNvSpPr>
          <p:nvPr/>
        </p:nvSpPr>
        <p:spPr bwMode="ltGray">
          <a:xfrm>
            <a:off x="636905" y="6322205"/>
            <a:ext cx="4757856"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2017  Cisco and/or its affiliates. All rights reserved.   Cisco Confidential</a:t>
            </a:r>
          </a:p>
        </p:txBody>
      </p:sp>
      <p:sp>
        <p:nvSpPr>
          <p:cNvPr id="7" name="Rectangle 6">
            <a:extLst>
              <a:ext uri="{FF2B5EF4-FFF2-40B4-BE49-F238E27FC236}">
                <a16:creationId xmlns:a16="http://schemas.microsoft.com/office/drawing/2014/main" id="{CC784366-0E20-4807-BDEB-FDCF721BCADF}"/>
              </a:ext>
            </a:extLst>
          </p:cNvPr>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endParaRPr>
          </a:p>
        </p:txBody>
      </p:sp>
      <p:sp>
        <p:nvSpPr>
          <p:cNvPr id="9" name="Rectangle 4">
            <a:extLst>
              <a:ext uri="{FF2B5EF4-FFF2-40B4-BE49-F238E27FC236}">
                <a16:creationId xmlns:a16="http://schemas.microsoft.com/office/drawing/2014/main" id="{3CA6A56A-C73D-4A75-9C32-48F0CCBFB71A}"/>
              </a:ext>
            </a:extLst>
          </p:cNvPr>
          <p:cNvSpPr>
            <a:spLocks noChangeArrowheads="1"/>
          </p:cNvSpPr>
          <p:nvPr userDrawn="1"/>
        </p:nvSpPr>
        <p:spPr bwMode="ltGray">
          <a:xfrm>
            <a:off x="636905" y="6322205"/>
            <a:ext cx="4757856"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2724670463"/>
      </p:ext>
    </p:extLst>
  </p:cSld>
  <p:clrMapOvr>
    <a:masterClrMapping/>
  </p:clrMapOvr>
  <p:extLst mod="1">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_Half_Page_Text">
    <p:spTree>
      <p:nvGrpSpPr>
        <p:cNvPr id="1" name=""/>
        <p:cNvGrpSpPr/>
        <p:nvPr/>
      </p:nvGrpSpPr>
      <p:grpSpPr>
        <a:xfrm>
          <a:off x="0" y="0"/>
          <a:ext cx="0" cy="0"/>
          <a:chOff x="0" y="0"/>
          <a:chExt cx="0" cy="0"/>
        </a:xfrm>
      </p:grpSpPr>
      <p:sp>
        <p:nvSpPr>
          <p:cNvPr id="4" name="Rectangle 3"/>
          <p:cNvSpPr/>
          <p:nvPr/>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mj-lt"/>
            </a:endParaRPr>
          </a:p>
        </p:txBody>
      </p:sp>
      <p:sp>
        <p:nvSpPr>
          <p:cNvPr id="3" name="Title Placeholder 5"/>
          <p:cNvSpPr>
            <a:spLocks noGrp="1"/>
          </p:cNvSpPr>
          <p:nvPr>
            <p:ph type="title"/>
          </p:nvPr>
        </p:nvSpPr>
        <p:spPr bwMode="auto">
          <a:xfrm>
            <a:off x="558801" y="2209800"/>
            <a:ext cx="5103284" cy="2438400"/>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Text Placeholder 5"/>
          <p:cNvSpPr>
            <a:spLocks noGrp="1"/>
          </p:cNvSpPr>
          <p:nvPr>
            <p:ph type="body" sz="quarter" idx="10"/>
          </p:nvPr>
        </p:nvSpPr>
        <p:spPr>
          <a:xfrm>
            <a:off x="6796618" y="709083"/>
            <a:ext cx="4734983" cy="5412316"/>
          </a:xfrm>
          <a:prstGeom prst="rect">
            <a:avLst/>
          </a:prstGeom>
        </p:spPr>
        <p:txBody>
          <a:bodyPr lIns="0" rIns="0" anchor="ctr" anchorCtr="0"/>
          <a:lstStyle>
            <a:lvl1pPr marL="226478" indent="-226478">
              <a:lnSpc>
                <a:spcPct val="100000"/>
              </a:lnSpc>
              <a:buClr>
                <a:schemeClr val="tx1"/>
              </a:buClr>
              <a:buSzPct val="60000"/>
              <a:buFont typeface="Arial" panose="020B0604020202020204" pitchFamily="34" charset="0"/>
              <a:buChar char="•"/>
              <a:tabLst>
                <a:tab pos="304792" algn="l"/>
              </a:tabLst>
              <a:defRPr sz="3200"/>
            </a:lvl1pPr>
            <a:lvl2pPr marL="461422" indent="-228594">
              <a:lnSpc>
                <a:spcPct val="100000"/>
              </a:lnSpc>
              <a:buClr>
                <a:schemeClr val="tx1"/>
              </a:buClr>
              <a:buSzPct val="60000"/>
              <a:buFont typeface="Arial" panose="020B0604020202020204" pitchFamily="34" charset="0"/>
              <a:buChar char="•"/>
              <a:defRPr sz="3200"/>
            </a:lvl2pPr>
            <a:lvl3pPr marL="609585" indent="-156629">
              <a:lnSpc>
                <a:spcPct val="100000"/>
              </a:lnSpc>
              <a:buClr>
                <a:schemeClr val="tx1"/>
              </a:buClr>
              <a:buSzPct val="60000"/>
              <a:buFont typeface="Arial" panose="020B0604020202020204" pitchFamily="34" charset="0"/>
              <a:buChar char="•"/>
              <a:defRPr sz="2667"/>
            </a:lvl3pPr>
            <a:lvl4pPr marL="766214" indent="-156629">
              <a:lnSpc>
                <a:spcPct val="100000"/>
              </a:lnSpc>
              <a:buClr>
                <a:schemeClr val="tx1"/>
              </a:buClr>
              <a:buSzPct val="60000"/>
              <a:buFont typeface="Arial" panose="020B0604020202020204" pitchFamily="34" charset="0"/>
              <a:buChar char="•"/>
              <a:tabLst/>
              <a:defRPr sz="2400"/>
            </a:lvl4pPr>
            <a:lvl5pPr marL="992693" indent="-150280">
              <a:lnSpc>
                <a:spcPct val="100000"/>
              </a:lnSpc>
              <a:buClr>
                <a:schemeClr val="tx1"/>
              </a:buClr>
              <a:buSzPct val="600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ChangeArrowheads="1"/>
          </p:cNvSpPr>
          <p:nvPr/>
        </p:nvSpPr>
        <p:spPr bwMode="ltGray">
          <a:xfrm>
            <a:off x="636906" y="6322205"/>
            <a:ext cx="4622389"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2017  Cisco and/or its affiliates. All rights reserved.   Cisco Confidential</a:t>
            </a:r>
          </a:p>
        </p:txBody>
      </p:sp>
      <p:sp>
        <p:nvSpPr>
          <p:cNvPr id="8" name="Rectangle 7">
            <a:extLst>
              <a:ext uri="{FF2B5EF4-FFF2-40B4-BE49-F238E27FC236}">
                <a16:creationId xmlns:a16="http://schemas.microsoft.com/office/drawing/2014/main" id="{0FC7DF00-D773-4171-B553-5DAA271E6C5A}"/>
              </a:ext>
            </a:extLst>
          </p:cNvPr>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mj-lt"/>
            </a:endParaRPr>
          </a:p>
        </p:txBody>
      </p:sp>
      <p:sp>
        <p:nvSpPr>
          <p:cNvPr id="9" name="Rectangle 4">
            <a:extLst>
              <a:ext uri="{FF2B5EF4-FFF2-40B4-BE49-F238E27FC236}">
                <a16:creationId xmlns:a16="http://schemas.microsoft.com/office/drawing/2014/main" id="{6231F41D-97D3-4940-8DC3-E3F8D7CBF3F4}"/>
              </a:ext>
            </a:extLst>
          </p:cNvPr>
          <p:cNvSpPr>
            <a:spLocks noChangeArrowheads="1"/>
          </p:cNvSpPr>
          <p:nvPr userDrawn="1"/>
        </p:nvSpPr>
        <p:spPr bwMode="ltGray">
          <a:xfrm>
            <a:off x="636906" y="6322205"/>
            <a:ext cx="4622389"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3331836928"/>
      </p:ext>
    </p:extLst>
  </p:cSld>
  <p:clrMapOvr>
    <a:masterClrMapping/>
  </p:clrMapOvr>
  <p:extLst mod="1">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_Half_Page_Text_2 column">
    <p:spTree>
      <p:nvGrpSpPr>
        <p:cNvPr id="1" name=""/>
        <p:cNvGrpSpPr/>
        <p:nvPr/>
      </p:nvGrpSpPr>
      <p:grpSpPr>
        <a:xfrm>
          <a:off x="0" y="0"/>
          <a:ext cx="0" cy="0"/>
          <a:chOff x="0" y="0"/>
          <a:chExt cx="0" cy="0"/>
        </a:xfrm>
      </p:grpSpPr>
      <p:sp>
        <p:nvSpPr>
          <p:cNvPr id="4" name="Rectangle 3"/>
          <p:cNvSpPr/>
          <p:nvPr/>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3" name="Title Placeholder 5"/>
          <p:cNvSpPr>
            <a:spLocks noGrp="1"/>
          </p:cNvSpPr>
          <p:nvPr>
            <p:ph type="title"/>
          </p:nvPr>
        </p:nvSpPr>
        <p:spPr bwMode="auto">
          <a:xfrm>
            <a:off x="583689" y="680720"/>
            <a:ext cx="5078396" cy="87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Text Placeholder 5"/>
          <p:cNvSpPr>
            <a:spLocks noGrp="1"/>
          </p:cNvSpPr>
          <p:nvPr>
            <p:ph type="body" sz="quarter" idx="10"/>
          </p:nvPr>
        </p:nvSpPr>
        <p:spPr>
          <a:xfrm>
            <a:off x="6796618" y="680720"/>
            <a:ext cx="4734983" cy="5440680"/>
          </a:xfrm>
          <a:prstGeom prst="rect">
            <a:avLst/>
          </a:prstGeom>
        </p:spPr>
        <p:txBody>
          <a:bodyPr lIns="0" rIns="0"/>
          <a:lstStyle>
            <a:lvl1pPr marL="152396" indent="-152396">
              <a:lnSpc>
                <a:spcPct val="100000"/>
              </a:lnSpc>
              <a:buClr>
                <a:schemeClr val="tx1"/>
              </a:buClr>
              <a:buSzPct val="60000"/>
              <a:defRPr sz="2667"/>
            </a:lvl1pPr>
            <a:lvl2pPr marL="304792" indent="-152396">
              <a:lnSpc>
                <a:spcPct val="100000"/>
              </a:lnSpc>
              <a:buClr>
                <a:schemeClr val="tx1"/>
              </a:buClr>
              <a:buSzPct val="60000"/>
              <a:defRPr sz="2667"/>
            </a:lvl2pPr>
            <a:lvl3pPr marL="457189" indent="-152396">
              <a:lnSpc>
                <a:spcPct val="100000"/>
              </a:lnSpc>
              <a:buClr>
                <a:schemeClr val="tx1"/>
              </a:buClr>
              <a:buSzPct val="60000"/>
              <a:defRPr sz="2400"/>
            </a:lvl3pPr>
            <a:lvl4pPr marL="609585" indent="-165096">
              <a:lnSpc>
                <a:spcPct val="100000"/>
              </a:lnSpc>
              <a:buClr>
                <a:schemeClr val="tx1"/>
              </a:buClr>
              <a:buSzPct val="60000"/>
              <a:defRPr sz="2133"/>
            </a:lvl4pPr>
            <a:lvl5pPr marL="766214" indent="-156629">
              <a:lnSpc>
                <a:spcPct val="100000"/>
              </a:lnSpc>
              <a:buClr>
                <a:schemeClr val="tx1"/>
              </a:buClr>
              <a:buSzPct val="60000"/>
              <a:defRPr sz="2133"/>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1"/>
          </p:nvPr>
        </p:nvSpPr>
        <p:spPr>
          <a:xfrm>
            <a:off x="583689" y="2213123"/>
            <a:ext cx="5078396" cy="3908277"/>
          </a:xfrm>
          <a:prstGeom prst="rect">
            <a:avLst/>
          </a:prstGeom>
        </p:spPr>
        <p:txBody>
          <a:bodyPr/>
          <a:lstStyle>
            <a:lvl1pPr marL="152396" indent="-152396">
              <a:buClr>
                <a:schemeClr val="tx2"/>
              </a:buClr>
              <a:buSzPct val="60000"/>
              <a:defRPr lang="en-US" sz="2667" kern="1200" dirty="0" smtClean="0">
                <a:solidFill>
                  <a:schemeClr val="bg1"/>
                </a:solidFill>
                <a:latin typeface="+mn-lt"/>
                <a:ea typeface="ＭＳ Ｐゴシック" charset="0"/>
                <a:cs typeface="CiscoSans"/>
              </a:defRPr>
            </a:lvl1pPr>
            <a:lvl2pPr marL="304792" indent="-152396">
              <a:buClr>
                <a:schemeClr val="tx2"/>
              </a:buClr>
              <a:buSzPct val="60000"/>
              <a:defRPr sz="2667">
                <a:solidFill>
                  <a:schemeClr val="bg1"/>
                </a:solidFill>
              </a:defRPr>
            </a:lvl2pPr>
            <a:lvl3pPr marL="457189" indent="-152396">
              <a:buClr>
                <a:schemeClr val="tx2"/>
              </a:buClr>
              <a:buSzPct val="60000"/>
              <a:defRPr sz="2400">
                <a:solidFill>
                  <a:schemeClr val="bg1"/>
                </a:solidFill>
              </a:defRPr>
            </a:lvl3pPr>
            <a:lvl4pPr marL="609585" indent="-165096">
              <a:buClr>
                <a:schemeClr val="tx2"/>
              </a:buClr>
              <a:buSzPct val="60000"/>
              <a:defRPr sz="2133">
                <a:solidFill>
                  <a:schemeClr val="bg1"/>
                </a:solidFill>
              </a:defRPr>
            </a:lvl4pPr>
            <a:lvl5pPr marL="766214" indent="-156629">
              <a:buClr>
                <a:schemeClr val="tx2"/>
              </a:buClr>
              <a:buSzPct val="60000"/>
              <a:defRPr sz="2133">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4"/>
          <p:cNvSpPr>
            <a:spLocks noChangeArrowheads="1"/>
          </p:cNvSpPr>
          <p:nvPr/>
        </p:nvSpPr>
        <p:spPr bwMode="ltGray">
          <a:xfrm>
            <a:off x="636905" y="6322205"/>
            <a:ext cx="4478953"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2017  Cisco and/or its affiliates. All rights reserved.   Cisco Confidential</a:t>
            </a:r>
          </a:p>
        </p:txBody>
      </p:sp>
      <p:sp>
        <p:nvSpPr>
          <p:cNvPr id="9" name="Rectangle 8">
            <a:extLst>
              <a:ext uri="{FF2B5EF4-FFF2-40B4-BE49-F238E27FC236}">
                <a16:creationId xmlns:a16="http://schemas.microsoft.com/office/drawing/2014/main" id="{56FEB8CD-DDF2-431B-ACC8-E2C26422B091}"/>
              </a:ext>
            </a:extLst>
          </p:cNvPr>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10" name="Rectangle 4">
            <a:extLst>
              <a:ext uri="{FF2B5EF4-FFF2-40B4-BE49-F238E27FC236}">
                <a16:creationId xmlns:a16="http://schemas.microsoft.com/office/drawing/2014/main" id="{7284405A-95FE-402F-8EF6-1B58AC9DDB6B}"/>
              </a:ext>
            </a:extLst>
          </p:cNvPr>
          <p:cNvSpPr>
            <a:spLocks noChangeArrowheads="1"/>
          </p:cNvSpPr>
          <p:nvPr userDrawn="1"/>
        </p:nvSpPr>
        <p:spPr bwMode="ltGray">
          <a:xfrm>
            <a:off x="636905" y="6322205"/>
            <a:ext cx="4478953"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3984887038"/>
      </p:ext>
    </p:extLst>
  </p:cSld>
  <p:clrMapOvr>
    <a:masterClrMapping/>
  </p:clrMapOvr>
  <p:extLst mod="1">
    <p:ext uri="{DCECCB84-F9BA-43D5-87BE-67443E8EF086}">
      <p15:sldGuideLst xmlns:p15="http://schemas.microsoft.com/office/powerpoint/2012/main">
        <p15:guide id="4" pos="267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4_Half_Page_Picture_Caption">
    <p:spTree>
      <p:nvGrpSpPr>
        <p:cNvPr id="1" name=""/>
        <p:cNvGrpSpPr/>
        <p:nvPr/>
      </p:nvGrpSpPr>
      <p:grpSpPr>
        <a:xfrm>
          <a:off x="0" y="0"/>
          <a:ext cx="0" cy="0"/>
          <a:chOff x="0" y="0"/>
          <a:chExt cx="0" cy="0"/>
        </a:xfrm>
      </p:grpSpPr>
      <p:sp>
        <p:nvSpPr>
          <p:cNvPr id="4" name="Rectangle 3"/>
          <p:cNvSpPr/>
          <p:nvPr/>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Picture Placeholder 6"/>
          <p:cNvSpPr>
            <a:spLocks noGrp="1"/>
          </p:cNvSpPr>
          <p:nvPr>
            <p:ph type="pic" sz="quarter" idx="10"/>
          </p:nvPr>
        </p:nvSpPr>
        <p:spPr>
          <a:xfrm>
            <a:off x="6786034" y="709084"/>
            <a:ext cx="4745567" cy="4486461"/>
          </a:xfrm>
          <a:prstGeom prst="rect">
            <a:avLst/>
          </a:prstGeom>
        </p:spPr>
        <p:txBody>
          <a:bodyPr anchor="ctr" anchorCtr="0"/>
          <a:lstStyle>
            <a:lvl1pPr marL="0" indent="0" algn="ctr">
              <a:buNone/>
              <a:defRPr/>
            </a:lvl1pPr>
          </a:lstStyle>
          <a:p>
            <a:r>
              <a:rPr lang="en-US"/>
              <a:t>Click icon to add picture</a:t>
            </a:r>
            <a:endParaRPr lang="en-US" dirty="0"/>
          </a:p>
        </p:txBody>
      </p:sp>
      <p:sp>
        <p:nvSpPr>
          <p:cNvPr id="9" name="Text Placeholder 8"/>
          <p:cNvSpPr>
            <a:spLocks noGrp="1"/>
          </p:cNvSpPr>
          <p:nvPr>
            <p:ph type="body" sz="quarter" idx="11"/>
          </p:nvPr>
        </p:nvSpPr>
        <p:spPr>
          <a:xfrm>
            <a:off x="6786034" y="5416468"/>
            <a:ext cx="4745567" cy="700193"/>
          </a:xfrm>
          <a:prstGeom prst="rect">
            <a:avLst/>
          </a:prstGeom>
        </p:spPr>
        <p:txBody>
          <a:bodyPr lIns="0" tIns="0" rIns="0" bIns="0"/>
          <a:lstStyle>
            <a:lvl1pPr marL="0" indent="0">
              <a:buNone/>
              <a:defRPr sz="1867"/>
            </a:lvl1pPr>
          </a:lstStyle>
          <a:p>
            <a:pPr lvl="0"/>
            <a:r>
              <a:rPr lang="en-US"/>
              <a:t>Edit Master text styles</a:t>
            </a:r>
          </a:p>
        </p:txBody>
      </p:sp>
      <p:sp>
        <p:nvSpPr>
          <p:cNvPr id="10" name="Rectangle 4"/>
          <p:cNvSpPr>
            <a:spLocks noChangeArrowheads="1"/>
          </p:cNvSpPr>
          <p:nvPr/>
        </p:nvSpPr>
        <p:spPr bwMode="ltGray">
          <a:xfrm>
            <a:off x="636906" y="6322205"/>
            <a:ext cx="3817557"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2017  Cisco and/or its affiliates. All rights reserved.   Cisco Confidential</a:t>
            </a:r>
          </a:p>
        </p:txBody>
      </p:sp>
      <p:sp>
        <p:nvSpPr>
          <p:cNvPr id="8" name="Rectangle 7">
            <a:extLst>
              <a:ext uri="{FF2B5EF4-FFF2-40B4-BE49-F238E27FC236}">
                <a16:creationId xmlns:a16="http://schemas.microsoft.com/office/drawing/2014/main" id="{6828A5A0-7EAC-489E-A2B8-95F46DA43FE4}"/>
              </a:ext>
            </a:extLst>
          </p:cNvPr>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11" name="Rectangle 4">
            <a:extLst>
              <a:ext uri="{FF2B5EF4-FFF2-40B4-BE49-F238E27FC236}">
                <a16:creationId xmlns:a16="http://schemas.microsoft.com/office/drawing/2014/main" id="{A58675A6-229A-4BB2-9625-22DB23C66265}"/>
              </a:ext>
            </a:extLst>
          </p:cNvPr>
          <p:cNvSpPr>
            <a:spLocks noChangeArrowheads="1"/>
          </p:cNvSpPr>
          <p:nvPr userDrawn="1"/>
        </p:nvSpPr>
        <p:spPr bwMode="ltGray">
          <a:xfrm>
            <a:off x="636906" y="6322205"/>
            <a:ext cx="3817557"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2502695405"/>
      </p:ext>
    </p:extLst>
  </p:cSld>
  <p:clrMapOvr>
    <a:masterClrMapping/>
  </p:clrMapOvr>
  <p:extLst mod="1">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5_Half_Page_Picture">
    <p:spTree>
      <p:nvGrpSpPr>
        <p:cNvPr id="1" name=""/>
        <p:cNvGrpSpPr/>
        <p:nvPr/>
      </p:nvGrpSpPr>
      <p:grpSpPr>
        <a:xfrm>
          <a:off x="0" y="0"/>
          <a:ext cx="0" cy="0"/>
          <a:chOff x="0" y="0"/>
          <a:chExt cx="0" cy="0"/>
        </a:xfrm>
      </p:grpSpPr>
      <p:sp>
        <p:nvSpPr>
          <p:cNvPr id="4" name="Rectangle 3"/>
          <p:cNvSpPr/>
          <p:nvPr/>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2"/>
              </a:solidFill>
            </a:endParaRPr>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Picture Placeholder 6"/>
          <p:cNvSpPr>
            <a:spLocks noGrp="1"/>
          </p:cNvSpPr>
          <p:nvPr>
            <p:ph type="pic" sz="quarter" idx="10"/>
          </p:nvPr>
        </p:nvSpPr>
        <p:spPr>
          <a:xfrm>
            <a:off x="6786034" y="709084"/>
            <a:ext cx="4745567" cy="5412315"/>
          </a:xfrm>
          <a:prstGeom prst="rect">
            <a:avLst/>
          </a:prstGeom>
        </p:spPr>
        <p:txBody>
          <a:bodyPr anchor="ctr" anchorCtr="0"/>
          <a:lstStyle>
            <a:lvl1pPr marL="0" indent="0" algn="ctr">
              <a:buNone/>
              <a:defRPr/>
            </a:lvl1pPr>
          </a:lstStyle>
          <a:p>
            <a:r>
              <a:rPr lang="en-US"/>
              <a:t>Click icon to add picture</a:t>
            </a:r>
            <a:endParaRPr lang="en-US" dirty="0"/>
          </a:p>
        </p:txBody>
      </p:sp>
      <p:sp>
        <p:nvSpPr>
          <p:cNvPr id="8" name="Rectangle 4"/>
          <p:cNvSpPr>
            <a:spLocks noChangeArrowheads="1"/>
          </p:cNvSpPr>
          <p:nvPr/>
        </p:nvSpPr>
        <p:spPr bwMode="ltGray">
          <a:xfrm>
            <a:off x="636905" y="6322205"/>
            <a:ext cx="4351456"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2017  Cisco and/or its affiliates. All rights reserved.   Cisco Confidential</a:t>
            </a:r>
          </a:p>
        </p:txBody>
      </p:sp>
      <p:sp>
        <p:nvSpPr>
          <p:cNvPr id="6" name="Rectangle 5">
            <a:extLst>
              <a:ext uri="{FF2B5EF4-FFF2-40B4-BE49-F238E27FC236}">
                <a16:creationId xmlns:a16="http://schemas.microsoft.com/office/drawing/2014/main" id="{843E2FA0-9C8A-4FF3-AFDC-9597A21AFCF0}"/>
              </a:ext>
            </a:extLst>
          </p:cNvPr>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2"/>
              </a:solidFill>
            </a:endParaRPr>
          </a:p>
        </p:txBody>
      </p:sp>
      <p:sp>
        <p:nvSpPr>
          <p:cNvPr id="9" name="Rectangle 4">
            <a:extLst>
              <a:ext uri="{FF2B5EF4-FFF2-40B4-BE49-F238E27FC236}">
                <a16:creationId xmlns:a16="http://schemas.microsoft.com/office/drawing/2014/main" id="{4B9F8F76-6911-40A1-A883-C0E621D8F5DD}"/>
              </a:ext>
            </a:extLst>
          </p:cNvPr>
          <p:cNvSpPr>
            <a:spLocks noChangeArrowheads="1"/>
          </p:cNvSpPr>
          <p:nvPr userDrawn="1"/>
        </p:nvSpPr>
        <p:spPr bwMode="ltGray">
          <a:xfrm>
            <a:off x="636905" y="6322205"/>
            <a:ext cx="4351456"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2087178395"/>
      </p:ext>
    </p:extLst>
  </p:cSld>
  <p:clrMapOvr>
    <a:masterClrMapping/>
  </p:clrMapOvr>
  <p:extLst mod="1">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6_Half_Page_Headline Only">
    <p:spTree>
      <p:nvGrpSpPr>
        <p:cNvPr id="1" name=""/>
        <p:cNvGrpSpPr/>
        <p:nvPr/>
      </p:nvGrpSpPr>
      <p:grpSpPr>
        <a:xfrm>
          <a:off x="0" y="0"/>
          <a:ext cx="0" cy="0"/>
          <a:chOff x="0" y="0"/>
          <a:chExt cx="0" cy="0"/>
        </a:xfrm>
      </p:grpSpPr>
      <p:sp>
        <p:nvSpPr>
          <p:cNvPr id="4" name="Rectangle 3"/>
          <p:cNvSpPr/>
          <p:nvPr/>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endParaRPr>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8" name="Rectangle 4"/>
          <p:cNvSpPr>
            <a:spLocks noChangeArrowheads="1"/>
          </p:cNvSpPr>
          <p:nvPr/>
        </p:nvSpPr>
        <p:spPr bwMode="ltGray">
          <a:xfrm>
            <a:off x="636905" y="6322205"/>
            <a:ext cx="3929119"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2017  Cisco and/or its affiliates. All rights reserved.   Cisco Confidential</a:t>
            </a:r>
          </a:p>
        </p:txBody>
      </p:sp>
      <p:sp>
        <p:nvSpPr>
          <p:cNvPr id="5" name="Rectangle 4">
            <a:extLst>
              <a:ext uri="{FF2B5EF4-FFF2-40B4-BE49-F238E27FC236}">
                <a16:creationId xmlns:a16="http://schemas.microsoft.com/office/drawing/2014/main" id="{5B5C0EBA-DCC4-41C2-8252-F3D6E1589119}"/>
              </a:ext>
            </a:extLst>
          </p:cNvPr>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endParaRPr>
          </a:p>
        </p:txBody>
      </p:sp>
      <p:sp>
        <p:nvSpPr>
          <p:cNvPr id="6" name="Rectangle 4">
            <a:extLst>
              <a:ext uri="{FF2B5EF4-FFF2-40B4-BE49-F238E27FC236}">
                <a16:creationId xmlns:a16="http://schemas.microsoft.com/office/drawing/2014/main" id="{12984566-785B-4378-BE94-2B8BEF908824}"/>
              </a:ext>
            </a:extLst>
          </p:cNvPr>
          <p:cNvSpPr>
            <a:spLocks noChangeArrowheads="1"/>
          </p:cNvSpPr>
          <p:nvPr userDrawn="1"/>
        </p:nvSpPr>
        <p:spPr bwMode="ltGray">
          <a:xfrm>
            <a:off x="636905" y="6322205"/>
            <a:ext cx="3929119"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1840464812"/>
      </p:ext>
    </p:extLst>
  </p:cSld>
  <p:clrMapOvr>
    <a:masterClrMapping/>
  </p:clrMapOvr>
  <p:extLst mod="1">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7_Half_Page_Picture_Full">
    <p:spTree>
      <p:nvGrpSpPr>
        <p:cNvPr id="1" name=""/>
        <p:cNvGrpSpPr/>
        <p:nvPr/>
      </p:nvGrpSpPr>
      <p:grpSpPr>
        <a:xfrm>
          <a:off x="0" y="0"/>
          <a:ext cx="0" cy="0"/>
          <a:chOff x="0" y="0"/>
          <a:chExt cx="0" cy="0"/>
        </a:xfrm>
      </p:grpSpPr>
      <p:sp>
        <p:nvSpPr>
          <p:cNvPr id="4" name="Rectangle 3"/>
          <p:cNvSpPr/>
          <p:nvPr/>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Picture Placeholder 6"/>
          <p:cNvSpPr>
            <a:spLocks noGrp="1"/>
          </p:cNvSpPr>
          <p:nvPr>
            <p:ph type="pic" sz="quarter" idx="10"/>
          </p:nvPr>
        </p:nvSpPr>
        <p:spPr>
          <a:xfrm>
            <a:off x="6106790" y="0"/>
            <a:ext cx="6085209" cy="6858000"/>
          </a:xfrm>
          <a:prstGeom prst="rect">
            <a:avLst/>
          </a:prstGeom>
        </p:spPr>
        <p:txBody>
          <a:bodyPr anchor="ctr" anchorCtr="0"/>
          <a:lstStyle>
            <a:lvl1pPr marL="0" indent="0" algn="ctr">
              <a:buNone/>
              <a:defRPr/>
            </a:lvl1pPr>
          </a:lstStyle>
          <a:p>
            <a:r>
              <a:rPr lang="en-US"/>
              <a:t>Click icon to add picture</a:t>
            </a:r>
            <a:endParaRPr lang="en-US" dirty="0"/>
          </a:p>
        </p:txBody>
      </p:sp>
      <p:sp>
        <p:nvSpPr>
          <p:cNvPr id="8" name="Rectangle 4"/>
          <p:cNvSpPr>
            <a:spLocks noChangeArrowheads="1"/>
          </p:cNvSpPr>
          <p:nvPr/>
        </p:nvSpPr>
        <p:spPr bwMode="ltGray">
          <a:xfrm>
            <a:off x="636905" y="6322205"/>
            <a:ext cx="4399267"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2017  Cisco and/or its affiliates. All rights reserved.   Cisco Confidential</a:t>
            </a:r>
          </a:p>
        </p:txBody>
      </p:sp>
      <p:sp>
        <p:nvSpPr>
          <p:cNvPr id="6" name="Rectangle 5">
            <a:extLst>
              <a:ext uri="{FF2B5EF4-FFF2-40B4-BE49-F238E27FC236}">
                <a16:creationId xmlns:a16="http://schemas.microsoft.com/office/drawing/2014/main" id="{0F2EC11C-617E-4987-A5D7-E53FEEDDD3A5}"/>
              </a:ext>
            </a:extLst>
          </p:cNvPr>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9" name="Rectangle 4">
            <a:extLst>
              <a:ext uri="{FF2B5EF4-FFF2-40B4-BE49-F238E27FC236}">
                <a16:creationId xmlns:a16="http://schemas.microsoft.com/office/drawing/2014/main" id="{5967B089-EB77-49C2-88F6-27EC6634B2A2}"/>
              </a:ext>
            </a:extLst>
          </p:cNvPr>
          <p:cNvSpPr>
            <a:spLocks noChangeArrowheads="1"/>
          </p:cNvSpPr>
          <p:nvPr userDrawn="1"/>
        </p:nvSpPr>
        <p:spPr bwMode="ltGray">
          <a:xfrm>
            <a:off x="636905" y="6322205"/>
            <a:ext cx="4399267"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259388967"/>
      </p:ext>
    </p:extLst>
  </p:cSld>
  <p:clrMapOvr>
    <a:masterClrMapping/>
  </p:clrMapOvr>
  <p:extLst mod="1">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47">
              <a:lnSpc>
                <a:spcPct val="100000"/>
              </a:lnSpc>
              <a:spcBef>
                <a:spcPct val="50000"/>
              </a:spcBef>
              <a:buNone/>
              <a:defRPr sz="2933"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Edit Master text styles</a:t>
            </a:r>
          </a:p>
        </p:txBody>
      </p:sp>
      <p:sp>
        <p:nvSpPr>
          <p:cNvPr id="4" name="Title 1"/>
          <p:cNvSpPr>
            <a:spLocks noGrp="1"/>
          </p:cNvSpPr>
          <p:nvPr>
            <p:ph type="ctrTitle"/>
          </p:nvPr>
        </p:nvSpPr>
        <p:spPr>
          <a:xfrm>
            <a:off x="383897" y="2054069"/>
            <a:ext cx="10629664" cy="3038449"/>
          </a:xfrm>
          <a:prstGeom prst="rect">
            <a:avLst/>
          </a:prstGeom>
        </p:spPr>
        <p:txBody>
          <a:bodyPr>
            <a:noAutofit/>
          </a:bodyPr>
          <a:lstStyle>
            <a:lvl1pPr marL="244794" indent="-533277" algn="l">
              <a:lnSpc>
                <a:spcPct val="90000"/>
              </a:lnSpc>
              <a:defRPr sz="5333" b="0" i="1" spc="0" baseline="0">
                <a:solidFill>
                  <a:schemeClr val="tx2"/>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9371817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8_Half_Page_Chart">
    <p:spTree>
      <p:nvGrpSpPr>
        <p:cNvPr id="1" name=""/>
        <p:cNvGrpSpPr/>
        <p:nvPr/>
      </p:nvGrpSpPr>
      <p:grpSpPr>
        <a:xfrm>
          <a:off x="0" y="0"/>
          <a:ext cx="0" cy="0"/>
          <a:chOff x="0" y="0"/>
          <a:chExt cx="0" cy="0"/>
        </a:xfrm>
      </p:grpSpPr>
      <p:sp>
        <p:nvSpPr>
          <p:cNvPr id="4" name="Rectangle 3"/>
          <p:cNvSpPr/>
          <p:nvPr/>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Chart Placeholder 5"/>
          <p:cNvSpPr>
            <a:spLocks noGrp="1"/>
          </p:cNvSpPr>
          <p:nvPr>
            <p:ph type="chart" sz="quarter" idx="10"/>
          </p:nvPr>
        </p:nvSpPr>
        <p:spPr>
          <a:xfrm>
            <a:off x="6786034" y="670984"/>
            <a:ext cx="4745567" cy="5450416"/>
          </a:xfrm>
          <a:prstGeom prst="rect">
            <a:avLst/>
          </a:prstGeom>
        </p:spPr>
        <p:txBody>
          <a:bodyPr anchor="ctr" anchorCtr="0"/>
          <a:lstStyle>
            <a:lvl1pPr marL="0" indent="0" algn="ctr">
              <a:buNone/>
              <a:defRPr/>
            </a:lvl1pPr>
          </a:lstStyle>
          <a:p>
            <a:r>
              <a:rPr lang="en-US"/>
              <a:t>Click icon to add chart</a:t>
            </a:r>
          </a:p>
        </p:txBody>
      </p:sp>
      <p:sp>
        <p:nvSpPr>
          <p:cNvPr id="8" name="Rectangle 4"/>
          <p:cNvSpPr>
            <a:spLocks noChangeArrowheads="1"/>
          </p:cNvSpPr>
          <p:nvPr/>
        </p:nvSpPr>
        <p:spPr bwMode="ltGray">
          <a:xfrm>
            <a:off x="636905" y="6322205"/>
            <a:ext cx="4239895"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2017  Cisco and/or its affiliates. All rights reserved.   Cisco Confidential</a:t>
            </a:r>
          </a:p>
        </p:txBody>
      </p:sp>
      <p:sp>
        <p:nvSpPr>
          <p:cNvPr id="7" name="Rectangle 6">
            <a:extLst>
              <a:ext uri="{FF2B5EF4-FFF2-40B4-BE49-F238E27FC236}">
                <a16:creationId xmlns:a16="http://schemas.microsoft.com/office/drawing/2014/main" id="{CB0B1827-6BF4-4689-8D5D-DFC7BE8C26D5}"/>
              </a:ext>
            </a:extLst>
          </p:cNvPr>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9" name="Rectangle 4">
            <a:extLst>
              <a:ext uri="{FF2B5EF4-FFF2-40B4-BE49-F238E27FC236}">
                <a16:creationId xmlns:a16="http://schemas.microsoft.com/office/drawing/2014/main" id="{91486EB1-9C43-4A66-A919-019EC12D0F9B}"/>
              </a:ext>
            </a:extLst>
          </p:cNvPr>
          <p:cNvSpPr>
            <a:spLocks noChangeArrowheads="1"/>
          </p:cNvSpPr>
          <p:nvPr userDrawn="1"/>
        </p:nvSpPr>
        <p:spPr bwMode="ltGray">
          <a:xfrm>
            <a:off x="636905" y="6322205"/>
            <a:ext cx="4239895"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2860792969"/>
      </p:ext>
    </p:extLst>
  </p:cSld>
  <p:clrMapOvr>
    <a:masterClrMapping/>
  </p:clrMapOvr>
  <p:extLst mod="1">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9_Half_Page_Table">
    <p:spTree>
      <p:nvGrpSpPr>
        <p:cNvPr id="1" name=""/>
        <p:cNvGrpSpPr/>
        <p:nvPr/>
      </p:nvGrpSpPr>
      <p:grpSpPr>
        <a:xfrm>
          <a:off x="0" y="0"/>
          <a:ext cx="0" cy="0"/>
          <a:chOff x="0" y="0"/>
          <a:chExt cx="0" cy="0"/>
        </a:xfrm>
      </p:grpSpPr>
      <p:sp>
        <p:nvSpPr>
          <p:cNvPr id="4" name="Rectangle 3"/>
          <p:cNvSpPr/>
          <p:nvPr/>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Table Placeholder 6"/>
          <p:cNvSpPr>
            <a:spLocks noGrp="1"/>
          </p:cNvSpPr>
          <p:nvPr>
            <p:ph type="tbl" sz="quarter" idx="10"/>
          </p:nvPr>
        </p:nvSpPr>
        <p:spPr>
          <a:xfrm>
            <a:off x="6786034" y="670984"/>
            <a:ext cx="4745567" cy="5450416"/>
          </a:xfrm>
          <a:prstGeom prst="rect">
            <a:avLst/>
          </a:prstGeom>
        </p:spPr>
        <p:txBody>
          <a:bodyPr anchor="ctr" anchorCtr="0"/>
          <a:lstStyle>
            <a:lvl1pPr marL="0" indent="0" algn="ctr">
              <a:buNone/>
              <a:defRPr/>
            </a:lvl1pPr>
          </a:lstStyle>
          <a:p>
            <a:r>
              <a:rPr lang="en-US"/>
              <a:t>Click icon to add table</a:t>
            </a:r>
          </a:p>
        </p:txBody>
      </p:sp>
      <p:sp>
        <p:nvSpPr>
          <p:cNvPr id="8" name="Rectangle 4"/>
          <p:cNvSpPr>
            <a:spLocks noChangeArrowheads="1"/>
          </p:cNvSpPr>
          <p:nvPr/>
        </p:nvSpPr>
        <p:spPr bwMode="ltGray">
          <a:xfrm>
            <a:off x="636905" y="6322205"/>
            <a:ext cx="4542703"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2017  Cisco and/or its affiliates. All rights reserved.   Cisco Confidential</a:t>
            </a:r>
          </a:p>
        </p:txBody>
      </p:sp>
      <p:sp>
        <p:nvSpPr>
          <p:cNvPr id="6" name="Rectangle 5">
            <a:extLst>
              <a:ext uri="{FF2B5EF4-FFF2-40B4-BE49-F238E27FC236}">
                <a16:creationId xmlns:a16="http://schemas.microsoft.com/office/drawing/2014/main" id="{3B35BB0F-3550-4D0E-ACA4-7BAA5F073423}"/>
              </a:ext>
            </a:extLst>
          </p:cNvPr>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9" name="Rectangle 4">
            <a:extLst>
              <a:ext uri="{FF2B5EF4-FFF2-40B4-BE49-F238E27FC236}">
                <a16:creationId xmlns:a16="http://schemas.microsoft.com/office/drawing/2014/main" id="{F5D51BA4-C175-4675-83A2-27B37ED0FDC2}"/>
              </a:ext>
            </a:extLst>
          </p:cNvPr>
          <p:cNvSpPr>
            <a:spLocks noChangeArrowheads="1"/>
          </p:cNvSpPr>
          <p:nvPr userDrawn="1"/>
        </p:nvSpPr>
        <p:spPr bwMode="ltGray">
          <a:xfrm>
            <a:off x="636905" y="6322205"/>
            <a:ext cx="4542703"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1779191469"/>
      </p:ext>
    </p:extLst>
  </p:cSld>
  <p:clrMapOvr>
    <a:masterClrMapping/>
  </p:clrMapOvr>
  <p:extLst mod="1">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6"/>
          <p:cNvSpPr>
            <a:spLocks noChangeAspect="1" noEditPoints="1"/>
          </p:cNvSpPr>
          <p:nvPr/>
        </p:nvSpPr>
        <p:spPr bwMode="auto">
          <a:xfrm>
            <a:off x="5017326" y="2838769"/>
            <a:ext cx="2157349" cy="114609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a:solidFill>
                <a:schemeClr val="bg1"/>
              </a:solidFill>
            </a:endParaRPr>
          </a:p>
        </p:txBody>
      </p:sp>
      <p:sp>
        <p:nvSpPr>
          <p:cNvPr id="6" name="Rectangle 5">
            <a:extLst>
              <a:ext uri="{FF2B5EF4-FFF2-40B4-BE49-F238E27FC236}">
                <a16:creationId xmlns:a16="http://schemas.microsoft.com/office/drawing/2014/main" id="{F477BAC8-E423-47F2-9C21-E66613D685E6}"/>
              </a:ext>
            </a:extLst>
          </p:cNvPr>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a:extLst>
              <a:ext uri="{FF2B5EF4-FFF2-40B4-BE49-F238E27FC236}">
                <a16:creationId xmlns:a16="http://schemas.microsoft.com/office/drawing/2014/main" id="{F9EEE45C-2876-45DD-AD2A-16D4FDF20A64}"/>
              </a:ext>
            </a:extLst>
          </p:cNvPr>
          <p:cNvSpPr>
            <a:spLocks noChangeAspect="1" noEditPoints="1"/>
          </p:cNvSpPr>
          <p:nvPr userDrawn="1"/>
        </p:nvSpPr>
        <p:spPr bwMode="auto">
          <a:xfrm>
            <a:off x="5017326" y="2838769"/>
            <a:ext cx="2157349" cy="114609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0540225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625995" y="5158358"/>
            <a:ext cx="11061895" cy="384175"/>
          </a:xfrm>
          <a:prstGeom prst="rect">
            <a:avLst/>
          </a:prstGeom>
        </p:spPr>
        <p:txBody>
          <a:bodyPr lIns="91420" tIns="45710" rIns="91420" bIns="45710" anchor="b" anchorCtr="0">
            <a:noAutofit/>
          </a:bodyPr>
          <a:lstStyle>
            <a:lvl1pPr marL="0" indent="0" algn="l">
              <a:buNone/>
              <a:defRPr sz="2133" b="0" i="0">
                <a:solidFill>
                  <a:schemeClr val="bg1"/>
                </a:solidFill>
                <a:latin typeface="+mn-lt"/>
                <a:cs typeface="CiscoSansTT ExtraLight"/>
              </a:defRPr>
            </a:lvl1pPr>
            <a:lvl2pPr marL="457130" indent="0" algn="ctr">
              <a:buNone/>
              <a:defRPr>
                <a:solidFill>
                  <a:schemeClr val="tx1">
                    <a:tint val="75000"/>
                  </a:schemeClr>
                </a:solidFill>
              </a:defRPr>
            </a:lvl2pPr>
            <a:lvl3pPr marL="914270" indent="0" algn="ctr">
              <a:buNone/>
              <a:defRPr>
                <a:solidFill>
                  <a:schemeClr val="tx1">
                    <a:tint val="75000"/>
                  </a:schemeClr>
                </a:solidFill>
              </a:defRPr>
            </a:lvl3pPr>
            <a:lvl4pPr marL="1371404" indent="0" algn="ctr">
              <a:buNone/>
              <a:defRPr>
                <a:solidFill>
                  <a:schemeClr val="tx1">
                    <a:tint val="75000"/>
                  </a:schemeClr>
                </a:solidFill>
              </a:defRPr>
            </a:lvl4pPr>
            <a:lvl5pPr marL="1828542" indent="0" algn="ctr">
              <a:buNone/>
              <a:defRPr>
                <a:solidFill>
                  <a:schemeClr val="tx1">
                    <a:tint val="75000"/>
                  </a:schemeClr>
                </a:solidFill>
              </a:defRPr>
            </a:lvl5pPr>
            <a:lvl6pPr marL="2285672" indent="0" algn="ctr">
              <a:buNone/>
              <a:defRPr>
                <a:solidFill>
                  <a:schemeClr val="tx1">
                    <a:tint val="75000"/>
                  </a:schemeClr>
                </a:solidFill>
              </a:defRPr>
            </a:lvl6pPr>
            <a:lvl7pPr marL="2742813" indent="0" algn="ctr">
              <a:buNone/>
              <a:defRPr>
                <a:solidFill>
                  <a:schemeClr val="tx1">
                    <a:tint val="75000"/>
                  </a:schemeClr>
                </a:solidFill>
              </a:defRPr>
            </a:lvl7pPr>
            <a:lvl8pPr marL="3199947" indent="0" algn="ctr">
              <a:buNone/>
              <a:defRPr>
                <a:solidFill>
                  <a:schemeClr val="tx1">
                    <a:tint val="75000"/>
                  </a:schemeClr>
                </a:solidFill>
              </a:defRPr>
            </a:lvl8pPr>
            <a:lvl9pPr marL="3657085"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625995" y="5478354"/>
            <a:ext cx="11061895" cy="384175"/>
          </a:xfrm>
          <a:prstGeom prst="rect">
            <a:avLst/>
          </a:prstGeom>
        </p:spPr>
        <p:txBody>
          <a:bodyPr lIns="91420" tIns="45710" rIns="91420" bIns="45710"/>
          <a:lstStyle>
            <a:lvl1pPr marL="0" indent="0" algn="l">
              <a:buFontTx/>
              <a:buNone/>
              <a:defRPr lang="en-US" sz="2133"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625995" y="5798350"/>
            <a:ext cx="11061895" cy="384175"/>
          </a:xfrm>
          <a:prstGeom prst="rect">
            <a:avLst/>
          </a:prstGeom>
        </p:spPr>
        <p:txBody>
          <a:bodyPr lIns="91420" tIns="45710" rIns="91420" bIns="45710"/>
          <a:lstStyle>
            <a:lvl1pPr marL="0" indent="0" algn="l">
              <a:buFontTx/>
              <a:buNone/>
              <a:defRPr lang="en-US" sz="2133"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617723" y="4281951"/>
            <a:ext cx="11070167" cy="398668"/>
          </a:xfrm>
          <a:prstGeom prst="rect">
            <a:avLst/>
          </a:prstGeom>
        </p:spPr>
        <p:txBody>
          <a:bodyPr lIns="91420" tIns="45710" rIns="91420" bIns="45710"/>
          <a:lstStyle>
            <a:lvl1pPr marL="0" indent="0">
              <a:buFont typeface="Arial" panose="020B0604020202020204" pitchFamily="34" charset="0"/>
              <a:buNone/>
              <a:defRPr sz="2933" b="0" i="0" baseline="0">
                <a:solidFill>
                  <a:schemeClr val="bg1"/>
                </a:solidFill>
                <a:latin typeface="+mj-lt"/>
                <a:cs typeface="CiscoSansTT ExtraLight"/>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 Goes Here</a:t>
            </a:r>
          </a:p>
        </p:txBody>
      </p:sp>
      <p:sp>
        <p:nvSpPr>
          <p:cNvPr id="20" name="Title 1"/>
          <p:cNvSpPr>
            <a:spLocks noGrp="1"/>
          </p:cNvSpPr>
          <p:nvPr>
            <p:ph type="ctrTitle" hasCustomPrompt="1"/>
          </p:nvPr>
        </p:nvSpPr>
        <p:spPr>
          <a:xfrm>
            <a:off x="567687" y="3519969"/>
            <a:ext cx="11120203" cy="859640"/>
          </a:xfrm>
          <a:prstGeom prst="rect">
            <a:avLst/>
          </a:prstGeom>
        </p:spPr>
        <p:txBody>
          <a:bodyPr anchor="b"/>
          <a:lstStyle>
            <a:lvl1pPr marL="0" indent="0" algn="l">
              <a:lnSpc>
                <a:spcPct val="90000"/>
              </a:lnSpc>
              <a:buFont typeface="Arial" panose="020B0604020202020204" pitchFamily="34" charset="0"/>
              <a:buNone/>
              <a:defRPr sz="5333" b="0" i="0" spc="0" baseline="0">
                <a:solidFill>
                  <a:schemeClr val="bg1"/>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userDrawn="1"/>
        </p:nvSpPr>
        <p:spPr bwMode="auto">
          <a:xfrm>
            <a:off x="625995" y="521745"/>
            <a:ext cx="1060704" cy="563500"/>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341353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14980829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33585127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47">
              <a:lnSpc>
                <a:spcPct val="100000"/>
              </a:lnSpc>
              <a:spcBef>
                <a:spcPct val="50000"/>
              </a:spcBef>
              <a:buNone/>
              <a:defRPr sz="2933" b="0" i="0">
                <a:solidFill>
                  <a:schemeClr val="bg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dirty="0"/>
              <a:t>Click to edit Master text styles</a:t>
            </a:r>
          </a:p>
        </p:txBody>
      </p:sp>
      <p:sp>
        <p:nvSpPr>
          <p:cNvPr id="4" name="Title 1"/>
          <p:cNvSpPr>
            <a:spLocks noGrp="1"/>
          </p:cNvSpPr>
          <p:nvPr>
            <p:ph type="ctrTitle"/>
          </p:nvPr>
        </p:nvSpPr>
        <p:spPr>
          <a:xfrm>
            <a:off x="383897" y="2054069"/>
            <a:ext cx="10629664" cy="3038449"/>
          </a:xfrm>
          <a:prstGeom prst="rect">
            <a:avLst/>
          </a:prstGeom>
        </p:spPr>
        <p:txBody>
          <a:bodyPr>
            <a:noAutofit/>
          </a:bodyPr>
          <a:lstStyle>
            <a:lvl1pPr marL="244794" indent="-533277" algn="l">
              <a:lnSpc>
                <a:spcPct val="90000"/>
              </a:lnSpc>
              <a:defRPr sz="5333" b="0" i="1" spc="0" baseline="0">
                <a:solidFill>
                  <a:schemeClr val="bg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36724050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47">
              <a:lnSpc>
                <a:spcPct val="100000"/>
              </a:lnSpc>
              <a:spcBef>
                <a:spcPct val="50000"/>
              </a:spcBef>
              <a:buNone/>
              <a:defRPr sz="2933"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dirty="0"/>
              <a:t>Click to edit Master text styles</a:t>
            </a:r>
          </a:p>
        </p:txBody>
      </p:sp>
      <p:sp>
        <p:nvSpPr>
          <p:cNvPr id="4" name="Title 1"/>
          <p:cNvSpPr>
            <a:spLocks noGrp="1"/>
          </p:cNvSpPr>
          <p:nvPr>
            <p:ph type="ctrTitle"/>
          </p:nvPr>
        </p:nvSpPr>
        <p:spPr>
          <a:xfrm>
            <a:off x="383897" y="2054069"/>
            <a:ext cx="10629664" cy="3038449"/>
          </a:xfrm>
          <a:prstGeom prst="rect">
            <a:avLst/>
          </a:prstGeom>
        </p:spPr>
        <p:txBody>
          <a:bodyPr>
            <a:noAutofit/>
          </a:bodyPr>
          <a:lstStyle>
            <a:lvl1pPr marL="244794" indent="-533277" algn="l">
              <a:lnSpc>
                <a:spcPct val="90000"/>
              </a:lnSpc>
              <a:defRPr sz="5333" b="0" i="1" spc="0" baseline="0">
                <a:solidFill>
                  <a:schemeClr val="tx2"/>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6797130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dirty="0"/>
              <a:t>Click icon to add picture</a:t>
            </a:r>
          </a:p>
        </p:txBody>
      </p:sp>
      <p:sp>
        <p:nvSpPr>
          <p:cNvPr id="6" name="Text Placeholder 2"/>
          <p:cNvSpPr>
            <a:spLocks noGrp="1"/>
          </p:cNvSpPr>
          <p:nvPr>
            <p:ph type="body" sz="quarter" idx="11"/>
          </p:nvPr>
        </p:nvSpPr>
        <p:spPr bwMode="auto">
          <a:xfrm>
            <a:off x="666751" y="5244402"/>
            <a:ext cx="10852149" cy="641714"/>
          </a:xfrm>
          <a:prstGeom prst="rect">
            <a:avLst/>
          </a:prstGeom>
          <a:noFill/>
          <a:extLst/>
        </p:spPr>
        <p:txBody>
          <a:bodyPr wrap="square" lIns="182880" tIns="91440" rIns="182880" bIns="91440" numCol="1" anchor="ctr" anchorCtr="0" compatLnSpc="1">
            <a:prstTxWarp prst="textNoShape">
              <a:avLst/>
            </a:prstTxWarp>
            <a:spAutoFit/>
          </a:bodyPr>
          <a:lstStyle>
            <a:lvl1pPr marL="0" indent="0" algn="ctr">
              <a:lnSpc>
                <a:spcPts val="3867"/>
              </a:lnSpc>
              <a:spcBef>
                <a:spcPts val="0"/>
              </a:spcBef>
              <a:buNone/>
              <a:defRPr sz="3200" i="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66890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2"/>
            <a:ext cx="12401551" cy="3790949"/>
          </a:xfrm>
          <a:prstGeom prst="rect">
            <a:avLst/>
          </a:prstGeom>
          <a:solidFill>
            <a:schemeClr val="bg2"/>
          </a:solidFill>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dirty="0"/>
              <a:t>Click icon to add picture</a:t>
            </a:r>
          </a:p>
        </p:txBody>
      </p:sp>
      <p:sp>
        <p:nvSpPr>
          <p:cNvPr id="4" name="Text Placeholder 3"/>
          <p:cNvSpPr>
            <a:spLocks noGrp="1"/>
          </p:cNvSpPr>
          <p:nvPr>
            <p:ph type="body" sz="quarter" idx="11"/>
          </p:nvPr>
        </p:nvSpPr>
        <p:spPr>
          <a:xfrm>
            <a:off x="598380" y="4072691"/>
            <a:ext cx="11152315" cy="716158"/>
          </a:xfrm>
          <a:prstGeom prst="rect">
            <a:avLst/>
          </a:prstGeom>
        </p:spPr>
        <p:txBody>
          <a:bodyPr vert="horz" wrap="square">
            <a:spAutoFit/>
          </a:bodyPr>
          <a:lstStyle>
            <a:lvl1pPr marL="0" indent="0">
              <a:buNone/>
              <a:defRPr sz="4267" baseline="0">
                <a:solidFill>
                  <a:schemeClr val="tx2"/>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180399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a:t>Click icon to add picture</a:t>
            </a:r>
            <a:endParaRPr lang="en-US" noProof="0" dirty="0"/>
          </a:p>
        </p:txBody>
      </p:sp>
      <p:sp>
        <p:nvSpPr>
          <p:cNvPr id="6" name="Text Placeholder 2"/>
          <p:cNvSpPr>
            <a:spLocks noGrp="1"/>
          </p:cNvSpPr>
          <p:nvPr>
            <p:ph type="body" sz="quarter" idx="11"/>
          </p:nvPr>
        </p:nvSpPr>
        <p:spPr bwMode="auto">
          <a:xfrm>
            <a:off x="666751" y="5244402"/>
            <a:ext cx="10852149" cy="641714"/>
          </a:xfrm>
          <a:prstGeom prst="rect">
            <a:avLst/>
          </a:prstGeom>
          <a:noFill/>
          <a:extLst/>
        </p:spPr>
        <p:txBody>
          <a:bodyPr wrap="square" lIns="182880" tIns="91440" rIns="182880" bIns="91440" numCol="1" anchor="ctr" anchorCtr="0" compatLnSpc="1">
            <a:prstTxWarp prst="textNoShape">
              <a:avLst/>
            </a:prstTxWarp>
            <a:spAutoFit/>
          </a:bodyPr>
          <a:lstStyle>
            <a:lvl1pPr marL="0" indent="0" algn="ctr">
              <a:lnSpc>
                <a:spcPts val="3867"/>
              </a:lnSpc>
              <a:spcBef>
                <a:spcPts val="0"/>
              </a:spcBef>
              <a:buNone/>
              <a:defRPr sz="3200" i="0">
                <a:solidFill>
                  <a:schemeClr val="bg1"/>
                </a:solidFill>
              </a:defRPr>
            </a:lvl1pPr>
          </a:lstStyle>
          <a:p>
            <a:pPr lvl="0"/>
            <a:r>
              <a:rPr lang="en-US"/>
              <a:t>Edit Master text styles</a:t>
            </a:r>
          </a:p>
        </p:txBody>
      </p:sp>
    </p:spTree>
    <p:extLst>
      <p:ext uri="{BB962C8B-B14F-4D97-AF65-F5344CB8AC3E}">
        <p14:creationId xmlns:p14="http://schemas.microsoft.com/office/powerpoint/2010/main" val="32870419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6464" cy="6858000"/>
          </a:xfrm>
          <a:prstGeom prst="rect">
            <a:avLst/>
          </a:prstGeom>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463106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2426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mj-lt"/>
            </a:endParaRPr>
          </a:p>
        </p:txBody>
      </p:sp>
      <p:sp>
        <p:nvSpPr>
          <p:cNvPr id="5" name="Rectangle 4"/>
          <p:cNvSpPr>
            <a:spLocks noChangeArrowheads="1"/>
          </p:cNvSpPr>
          <p:nvPr userDrawn="1"/>
        </p:nvSpPr>
        <p:spPr bwMode="ltGray">
          <a:xfrm>
            <a:off x="636906" y="6322205"/>
            <a:ext cx="4622389" cy="206025"/>
          </a:xfrm>
          <a:prstGeom prst="rect">
            <a:avLst/>
          </a:prstGeom>
          <a:noFill/>
          <a:ln w="9525">
            <a:noFill/>
            <a:miter lim="800000"/>
            <a:headEnd/>
            <a:tailEnd/>
          </a:ln>
          <a:effectLst/>
        </p:spPr>
        <p:txBody>
          <a:bodyPr wrap="square" lIns="82115" tIns="41056" rIns="82115" bIns="41056" anchor="b">
            <a:spAutoFit/>
          </a:bodyPr>
          <a:lstStyle/>
          <a:p>
            <a:pPr defTabSz="814305" fontAlgn="auto">
              <a:spcBef>
                <a:spcPts val="0"/>
              </a:spcBef>
              <a:spcAft>
                <a:spcPts val="0"/>
              </a:spcAft>
              <a:defRPr/>
            </a:pPr>
            <a:r>
              <a:rPr lang="en-US" sz="800" spc="27" baseline="0" dirty="0">
                <a:solidFill>
                  <a:schemeClr val="tx2">
                    <a:alpha val="60000"/>
                  </a:schemeClr>
                </a:solidFill>
                <a:latin typeface="+mn-lt"/>
                <a:ea typeface="+mn-ea"/>
                <a:cs typeface="CiscoSans Thin"/>
              </a:rPr>
              <a:t>© 2017  Cisco and/or its affiliates. All rights reserved.   Cisco Confidential</a:t>
            </a:r>
          </a:p>
        </p:txBody>
      </p:sp>
      <p:sp>
        <p:nvSpPr>
          <p:cNvPr id="3" name="Picture Placeholder 2"/>
          <p:cNvSpPr>
            <a:spLocks noGrp="1"/>
          </p:cNvSpPr>
          <p:nvPr>
            <p:ph type="pic" sz="quarter" idx="10"/>
          </p:nvPr>
        </p:nvSpPr>
        <p:spPr>
          <a:xfrm>
            <a:off x="410683" y="320842"/>
            <a:ext cx="11307184" cy="5688861"/>
          </a:xfrm>
          <a:prstGeom prst="rect">
            <a:avLst/>
          </a:prstGeom>
          <a:solidFill>
            <a:schemeClr val="bg2"/>
          </a:solidFill>
        </p:spPr>
        <p:txBody>
          <a:bodyPr vert="horz" lIns="91424" tIns="45712" rIns="91424" bIns="45712"/>
          <a:lstStyle>
            <a:lvl1pPr marL="0" indent="0" algn="ctr">
              <a:buNone/>
              <a:defRPr sz="2000"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17664854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6401" y="1602317"/>
            <a:ext cx="11036459" cy="4519083"/>
          </a:xfrm>
          <a:prstGeom prst="rect">
            <a:avLst/>
          </a:prstGeom>
        </p:spPr>
        <p:txBody>
          <a:bodyPr lIns="91420" tIns="45710" rIns="91420" bIns="45710">
            <a:noAutofit/>
          </a:bodyPr>
          <a:lstStyle>
            <a:lvl1pPr marL="304792" indent="-228594">
              <a:lnSpc>
                <a:spcPct val="95000"/>
              </a:lnSpc>
              <a:spcBef>
                <a:spcPts val="1480"/>
              </a:spcBef>
              <a:buClr>
                <a:schemeClr val="tx1"/>
              </a:buClr>
              <a:buSzPct val="80000"/>
              <a:buFont typeface="Arial"/>
              <a:buChar char="•"/>
              <a:defRPr sz="2667" b="0" i="0">
                <a:solidFill>
                  <a:schemeClr val="tx1"/>
                </a:solidFill>
                <a:latin typeface="+mn-lt"/>
                <a:ea typeface="CiscoSansTT Thin" charset="0"/>
                <a:cs typeface="CiscoSansTT Thin" charset="0"/>
              </a:defRPr>
            </a:lvl1pPr>
            <a:lvl2pPr marL="609585" indent="-220128">
              <a:lnSpc>
                <a:spcPct val="95000"/>
              </a:lnSpc>
              <a:spcBef>
                <a:spcPts val="600"/>
              </a:spcBef>
              <a:buClr>
                <a:schemeClr val="tx1"/>
              </a:buClr>
              <a:buSzPct val="80000"/>
              <a:buFont typeface="Arial"/>
              <a:buChar char="•"/>
              <a:defRPr sz="2400" b="0" i="0">
                <a:solidFill>
                  <a:schemeClr val="tx1"/>
                </a:solidFill>
                <a:latin typeface="+mn-lt"/>
                <a:ea typeface="CiscoSansTT Thin" charset="0"/>
                <a:cs typeface="CiscoSansTT Thin" charset="0"/>
              </a:defRPr>
            </a:lvl2pPr>
            <a:lvl3pPr marL="914377" indent="-146047">
              <a:buClr>
                <a:schemeClr val="tx1"/>
              </a:buClr>
              <a:buSzPct val="80000"/>
              <a:buFont typeface="Arial"/>
              <a:buChar char="•"/>
              <a:defRPr sz="2133" b="0" i="0">
                <a:solidFill>
                  <a:schemeClr val="tx1"/>
                </a:solidFill>
                <a:latin typeface="+mn-lt"/>
                <a:ea typeface="CiscoSansTT Thin" charset="0"/>
                <a:cs typeface="CiscoSansTT Thin" charset="0"/>
              </a:defRPr>
            </a:lvl3pPr>
            <a:lvl4pPr marL="1214683" indent="-228548">
              <a:buClr>
                <a:schemeClr val="tx1"/>
              </a:buClr>
              <a:buSzPct val="80000"/>
              <a:buFont typeface="Arial"/>
              <a:buChar char="•"/>
              <a:defRPr sz="1867" b="0" i="0">
                <a:solidFill>
                  <a:schemeClr val="tx1"/>
                </a:solidFill>
                <a:latin typeface="+mn-lt"/>
                <a:ea typeface="CiscoSansTT Thin" charset="0"/>
                <a:cs typeface="CiscoSansTT Thin" charset="0"/>
              </a:defRPr>
            </a:lvl4pPr>
            <a:lvl5pPr marL="1443231" indent="-224314">
              <a:buClr>
                <a:schemeClr val="tx1"/>
              </a:buClr>
              <a:buSzPct val="80000"/>
              <a:buFont typeface="Arial"/>
              <a:buChar char="•"/>
              <a:defRPr sz="16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7607205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711199" y="1607864"/>
            <a:ext cx="5181600" cy="4110792"/>
          </a:xfrm>
          <a:prstGeom prst="rect">
            <a:avLst/>
          </a:prstGeom>
        </p:spPr>
        <p:txBody>
          <a:bodyPr lIns="0" tIns="45710" rIns="0" bIns="45710">
            <a:noAutofit/>
          </a:bodyPr>
          <a:lstStyle>
            <a:lvl1pPr marL="232828" indent="-156629">
              <a:lnSpc>
                <a:spcPct val="95000"/>
              </a:lnSpc>
              <a:spcBef>
                <a:spcPts val="1480"/>
              </a:spcBef>
              <a:buClr>
                <a:schemeClr val="tx1"/>
              </a:buClr>
              <a:buSzPct val="60000"/>
              <a:buFont typeface="Arial"/>
              <a:buChar char="•"/>
              <a:defRPr sz="2667" b="0" i="0">
                <a:solidFill>
                  <a:schemeClr val="tx1"/>
                </a:solidFill>
                <a:latin typeface="+mn-lt"/>
                <a:cs typeface="CiscoSans ExtraLight"/>
              </a:defRPr>
            </a:lvl1pPr>
            <a:lvl2pPr marL="385224" indent="-152396">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20" indent="-152396">
              <a:buClr>
                <a:schemeClr val="tx1"/>
              </a:buClr>
              <a:buSzPct val="60000"/>
              <a:buFont typeface="Arial"/>
              <a:buChar char="•"/>
              <a:defRPr sz="2133" b="0" i="0">
                <a:solidFill>
                  <a:schemeClr val="tx1"/>
                </a:solidFill>
                <a:latin typeface="+mn-lt"/>
                <a:cs typeface="CiscoSans ExtraLight"/>
              </a:defRPr>
            </a:lvl3pPr>
            <a:lvl4pPr marL="690016" indent="-152396">
              <a:buClr>
                <a:schemeClr val="tx1"/>
              </a:buClr>
              <a:buSzPct val="60000"/>
              <a:buFont typeface="Arial"/>
              <a:buChar char="•"/>
              <a:defRPr sz="1867" b="0" i="0">
                <a:solidFill>
                  <a:schemeClr val="tx1"/>
                </a:solidFill>
                <a:latin typeface="+mn-lt"/>
                <a:cs typeface="CiscoSans ExtraLight"/>
              </a:defRPr>
            </a:lvl4pPr>
            <a:lvl5pPr marL="842412" indent="-152396">
              <a:buClr>
                <a:schemeClr val="tx1"/>
              </a:buClr>
              <a:buSzPct val="60000"/>
              <a:buFont typeface="Arial"/>
              <a:buChar char="•"/>
              <a:defRPr sz="16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1"/>
          </p:nvPr>
        </p:nvSpPr>
        <p:spPr>
          <a:xfrm>
            <a:off x="6341155" y="1607864"/>
            <a:ext cx="5181600" cy="4110792"/>
          </a:xfrm>
          <a:prstGeom prst="rect">
            <a:avLst/>
          </a:prstGeom>
        </p:spPr>
        <p:txBody>
          <a:bodyPr lIns="0" tIns="45710" rIns="0" bIns="45710">
            <a:noAutofit/>
          </a:bodyPr>
          <a:lstStyle>
            <a:lvl1pPr marL="232828" indent="-156629">
              <a:lnSpc>
                <a:spcPct val="95000"/>
              </a:lnSpc>
              <a:spcBef>
                <a:spcPts val="1480"/>
              </a:spcBef>
              <a:buClr>
                <a:schemeClr val="tx1"/>
              </a:buClr>
              <a:buSzPct val="60000"/>
              <a:buFont typeface="Arial"/>
              <a:buChar char="•"/>
              <a:defRPr sz="2667" b="0" i="0" baseline="0">
                <a:solidFill>
                  <a:schemeClr val="tx1"/>
                </a:solidFill>
                <a:latin typeface="+mn-lt"/>
                <a:cs typeface="CiscoSans ExtraLight"/>
              </a:defRPr>
            </a:lvl1pPr>
            <a:lvl2pPr marL="385224" indent="-152396">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20" indent="-152396">
              <a:buClr>
                <a:schemeClr val="tx1"/>
              </a:buClr>
              <a:buSzPct val="60000"/>
              <a:buFont typeface="Arial"/>
              <a:buChar char="•"/>
              <a:defRPr sz="2133" b="0" i="0">
                <a:solidFill>
                  <a:schemeClr val="tx1"/>
                </a:solidFill>
                <a:latin typeface="+mn-lt"/>
                <a:cs typeface="CiscoSans ExtraLight"/>
              </a:defRPr>
            </a:lvl3pPr>
            <a:lvl4pPr marL="690016" indent="-152396">
              <a:buClr>
                <a:schemeClr val="tx1"/>
              </a:buClr>
              <a:buSzPct val="60000"/>
              <a:buFont typeface="Arial"/>
              <a:buChar char="•"/>
              <a:defRPr sz="1867" b="0" i="0">
                <a:solidFill>
                  <a:schemeClr val="tx1"/>
                </a:solidFill>
                <a:latin typeface="+mn-lt"/>
                <a:cs typeface="CiscoSans ExtraLight"/>
              </a:defRPr>
            </a:lvl4pPr>
            <a:lvl5pPr marL="842412" indent="-152396">
              <a:buClr>
                <a:schemeClr val="tx1"/>
              </a:buClr>
              <a:buSzPct val="60000"/>
              <a:buFont typeface="Arial"/>
              <a:buChar char="•"/>
              <a:defRPr sz="16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33">
                <a:solidFill>
                  <a:schemeClr val="tx2"/>
                </a:solidFill>
              </a:defRPr>
            </a:lvl1pPr>
          </a:lstStyle>
          <a:p>
            <a:pPr lvl="0"/>
            <a:r>
              <a:rPr lang="en-US" dirty="0"/>
              <a:t>Click to edit Master title style</a:t>
            </a:r>
            <a:endParaRPr lang="en-GB" dirty="0"/>
          </a:p>
        </p:txBody>
      </p:sp>
      <p:sp>
        <p:nvSpPr>
          <p:cNvPr id="2" name="Rectangle 1"/>
          <p:cNvSpPr/>
          <p:nvPr userDrawn="1"/>
        </p:nvSpPr>
        <p:spPr>
          <a:xfrm>
            <a:off x="505369" y="6317100"/>
            <a:ext cx="4276676" cy="30953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814286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GB" dirty="0"/>
              <a:t>Click to edit Master title style</a:t>
            </a:r>
          </a:p>
        </p:txBody>
      </p:sp>
      <p:sp>
        <p:nvSpPr>
          <p:cNvPr id="2" name="Rectangle 1"/>
          <p:cNvSpPr/>
          <p:nvPr userDrawn="1"/>
        </p:nvSpPr>
        <p:spPr>
          <a:xfrm>
            <a:off x="583688" y="6338494"/>
            <a:ext cx="3875485" cy="20207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7610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0156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711200" y="1602317"/>
            <a:ext cx="10820400" cy="3739704"/>
          </a:xfrm>
          <a:prstGeom prst="rect">
            <a:avLst/>
          </a:prstGeom>
        </p:spPr>
        <p:txBody>
          <a:bodyPr lIns="91420" tIns="45710" rIns="91420" bIns="45710">
            <a:noAutofit/>
          </a:bodyPr>
          <a:lstStyle>
            <a:lvl1pPr marL="0" indent="0" algn="ctr">
              <a:buNone/>
              <a:defRPr sz="2667" baseline="0">
                <a:solidFill>
                  <a:schemeClr val="tx1"/>
                </a:solidFill>
                <a:latin typeface="+mn-lt"/>
              </a:defRPr>
            </a:lvl1pPr>
          </a:lstStyle>
          <a:p>
            <a:pPr lvl="0"/>
            <a:r>
              <a:rPr lang="en-US" noProof="0" dirty="0"/>
              <a:t>Click icon to add table</a:t>
            </a:r>
            <a:endParaRPr lang="en-GB" noProof="0" dirty="0"/>
          </a:p>
        </p:txBody>
      </p:sp>
      <p:sp>
        <p:nvSpPr>
          <p:cNvPr id="6" name="Text Placeholder 9"/>
          <p:cNvSpPr>
            <a:spLocks noGrp="1"/>
          </p:cNvSpPr>
          <p:nvPr>
            <p:ph type="body" sz="quarter" idx="11"/>
          </p:nvPr>
        </p:nvSpPr>
        <p:spPr>
          <a:xfrm>
            <a:off x="583690" y="5530961"/>
            <a:ext cx="9573749" cy="434977"/>
          </a:xfrm>
          <a:prstGeom prst="rect">
            <a:avLst/>
          </a:prstGeom>
        </p:spPr>
        <p:txBody>
          <a:bodyPr wrap="square" lIns="91420" tIns="45710" rIns="91420" bIns="45710" anchor="b" anchorCtr="0">
            <a:noAutofit/>
          </a:bodyPr>
          <a:lstStyle>
            <a:lvl1pPr algn="l" defTabSz="80474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dirty="0"/>
              <a:t>Click to edit Master text styles</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33">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30006042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711200" y="1602318"/>
            <a:ext cx="10820400" cy="3744383"/>
          </a:xfrm>
          <a:prstGeom prst="rect">
            <a:avLst/>
          </a:prstGeom>
        </p:spPr>
        <p:txBody>
          <a:bodyPr vert="horz" lIns="91420" tIns="45710" rIns="91420" bIns="45710">
            <a:noAutofit/>
          </a:bodyPr>
          <a:lstStyle>
            <a:lvl1pPr marL="0" indent="0" algn="ctr">
              <a:buNone/>
              <a:defRPr sz="2667" b="0" i="0">
                <a:solidFill>
                  <a:schemeClr val="tx1"/>
                </a:solidFill>
                <a:latin typeface="+mn-lt"/>
                <a:cs typeface="CiscoSans ExtraLight"/>
              </a:defRPr>
            </a:lvl1pPr>
          </a:lstStyle>
          <a:p>
            <a:pPr lvl="0"/>
            <a:r>
              <a:rPr lang="en-US" noProof="0"/>
              <a:t>Click icon to add chart</a:t>
            </a:r>
            <a:endParaRPr lang="en-US" noProof="0" dirty="0"/>
          </a:p>
        </p:txBody>
      </p:sp>
      <p:sp>
        <p:nvSpPr>
          <p:cNvPr id="7" name="Text Placeholder 9"/>
          <p:cNvSpPr>
            <a:spLocks noGrp="1"/>
          </p:cNvSpPr>
          <p:nvPr>
            <p:ph type="body" sz="quarter" idx="11"/>
          </p:nvPr>
        </p:nvSpPr>
        <p:spPr>
          <a:xfrm>
            <a:off x="583690" y="5530961"/>
            <a:ext cx="9573749" cy="434977"/>
          </a:xfrm>
          <a:prstGeom prst="rect">
            <a:avLst/>
          </a:prstGeom>
        </p:spPr>
        <p:txBody>
          <a:bodyPr wrap="square" lIns="91420" tIns="45710" rIns="91420" bIns="45710" anchor="b" anchorCtr="0">
            <a:noAutofit/>
          </a:bodyPr>
          <a:lstStyle>
            <a:lvl1pPr algn="l" defTabSz="80474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dirty="0"/>
              <a:t>Click to edit Master text styles</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16605689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632883" y="1602317"/>
            <a:ext cx="11040076" cy="4293328"/>
          </a:xfrm>
          <a:prstGeom prst="rect">
            <a:avLst/>
          </a:prstGeom>
        </p:spPr>
        <p:txBody>
          <a:bodyPr lIns="91420" tIns="45710" rIns="91420" bIns="45710">
            <a:noAutofit/>
          </a:bodyPr>
          <a:lstStyle>
            <a:lvl1pPr marL="380910" marR="0" indent="-380910" algn="ctr" defTabSz="609458" rtl="0" eaLnBrk="1" fontAlgn="auto" latinLnBrk="0" hangingPunct="1">
              <a:lnSpc>
                <a:spcPct val="100000"/>
              </a:lnSpc>
              <a:spcBef>
                <a:spcPct val="20000"/>
              </a:spcBef>
              <a:spcAft>
                <a:spcPts val="0"/>
              </a:spcAft>
              <a:buClrTx/>
              <a:buSzTx/>
              <a:buFont typeface="Arial"/>
              <a:buNone/>
              <a:tabLst/>
              <a:defRPr sz="2667" b="0" i="0" baseline="0">
                <a:solidFill>
                  <a:schemeClr val="tx1"/>
                </a:solidFill>
                <a:latin typeface="+mn-lt"/>
                <a:cs typeface="CiscoSans ExtraLight"/>
              </a:defRPr>
            </a:lvl1pPr>
          </a:lstStyle>
          <a:p>
            <a:pPr lvl="0"/>
            <a:r>
              <a:rPr lang="en-US" dirty="0"/>
              <a:t>Click to edit Master text styles</a:t>
            </a:r>
          </a:p>
        </p:txBody>
      </p:sp>
      <p:sp>
        <p:nvSpPr>
          <p:cNvPr id="4"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38358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endParaRPr>
          </a:p>
        </p:txBody>
      </p:sp>
      <p:sp>
        <p:nvSpPr>
          <p:cNvPr id="4" name="Text Placeholder 3"/>
          <p:cNvSpPr>
            <a:spLocks noGrp="1"/>
          </p:cNvSpPr>
          <p:nvPr>
            <p:ph type="body" sz="quarter" idx="10" hasCustomPrompt="1"/>
          </p:nvPr>
        </p:nvSpPr>
        <p:spPr>
          <a:xfrm>
            <a:off x="616401" y="2220243"/>
            <a:ext cx="4882699" cy="3901157"/>
          </a:xfrm>
          <a:prstGeom prst="rect">
            <a:avLst/>
          </a:prstGeom>
        </p:spPr>
        <p:txBody>
          <a:bodyPr lIns="91420" tIns="45710" rIns="91420" bIns="45710">
            <a:noAutofit/>
          </a:bodyPr>
          <a:lstStyle>
            <a:lvl1pPr marL="232828" indent="-156629">
              <a:lnSpc>
                <a:spcPct val="95000"/>
              </a:lnSpc>
              <a:spcBef>
                <a:spcPts val="1480"/>
              </a:spcBef>
              <a:buClr>
                <a:schemeClr val="tx2"/>
              </a:buClr>
              <a:buSzPct val="60000"/>
              <a:buFont typeface="Arial"/>
              <a:buChar char="•"/>
              <a:defRPr sz="2667" b="0" i="0">
                <a:solidFill>
                  <a:schemeClr val="bg1"/>
                </a:solidFill>
                <a:latin typeface="+mn-lt"/>
                <a:ea typeface="CiscoSansTT Thin" charset="0"/>
                <a:cs typeface="CiscoSansTT Thin" charset="0"/>
              </a:defRPr>
            </a:lvl1pPr>
            <a:lvl2pPr marL="385224" indent="-152396">
              <a:lnSpc>
                <a:spcPct val="95000"/>
              </a:lnSpc>
              <a:spcBef>
                <a:spcPts val="600"/>
              </a:spcBef>
              <a:buClr>
                <a:schemeClr val="tx2"/>
              </a:buClr>
              <a:buSzPct val="60000"/>
              <a:buFont typeface="Arial"/>
              <a:buChar char="•"/>
              <a:defRPr sz="2400" b="0" i="0">
                <a:solidFill>
                  <a:schemeClr val="bg1"/>
                </a:solidFill>
                <a:latin typeface="+mn-lt"/>
                <a:ea typeface="CiscoSansTT Thin" charset="0"/>
                <a:cs typeface="CiscoSansTT Thin" charset="0"/>
              </a:defRPr>
            </a:lvl2pPr>
            <a:lvl3pPr marL="537620" indent="-152396">
              <a:buClr>
                <a:schemeClr val="tx2"/>
              </a:buClr>
              <a:buSzPct val="60000"/>
              <a:buFont typeface="Arial"/>
              <a:buChar char="•"/>
              <a:defRPr sz="2133" b="0" i="0">
                <a:solidFill>
                  <a:schemeClr val="bg1"/>
                </a:solidFill>
                <a:latin typeface="+mn-lt"/>
                <a:ea typeface="CiscoSansTT Thin" charset="0"/>
                <a:cs typeface="CiscoSansTT Thin" charset="0"/>
              </a:defRPr>
            </a:lvl3pPr>
            <a:lvl4pPr marL="690016" indent="-152396">
              <a:buClr>
                <a:schemeClr val="tx2"/>
              </a:buClr>
              <a:buSzPct val="60000"/>
              <a:buFont typeface="Arial"/>
              <a:buChar char="•"/>
              <a:defRPr sz="1867" b="0" i="0">
                <a:solidFill>
                  <a:schemeClr val="bg1"/>
                </a:solidFill>
                <a:latin typeface="+mn-lt"/>
                <a:ea typeface="CiscoSansTT Thin" charset="0"/>
                <a:cs typeface="CiscoSansTT Thin" charset="0"/>
              </a:defRPr>
            </a:lvl4pPr>
            <a:lvl5pPr marL="842412" indent="-152396">
              <a:buClr>
                <a:schemeClr val="tx2"/>
              </a:buClr>
              <a:buSzPct val="60000"/>
              <a:buFont typeface="Arial"/>
              <a:buChar char="•"/>
              <a:defRPr sz="1600" b="0" i="0">
                <a:solidFill>
                  <a:schemeClr val="bg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689" y="455085"/>
            <a:ext cx="4915412"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4267">
                <a:solidFill>
                  <a:schemeClr val="bg1"/>
                </a:solidFill>
              </a:defRPr>
            </a:lvl1pPr>
          </a:lstStyle>
          <a:p>
            <a:pPr lvl="0"/>
            <a:r>
              <a:rPr lang="en-GB" dirty="0"/>
              <a:t>Click to edit Master title style</a:t>
            </a:r>
          </a:p>
        </p:txBody>
      </p:sp>
      <p:sp>
        <p:nvSpPr>
          <p:cNvPr id="8" name="Rectangle 4"/>
          <p:cNvSpPr>
            <a:spLocks noChangeArrowheads="1"/>
          </p:cNvSpPr>
          <p:nvPr userDrawn="1"/>
        </p:nvSpPr>
        <p:spPr bwMode="ltGray">
          <a:xfrm>
            <a:off x="636905" y="6322205"/>
            <a:ext cx="4757856"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4197997705"/>
      </p:ext>
    </p:extLst>
  </p:cSld>
  <p:clrMapOvr>
    <a:masterClrMapping/>
  </p:clrMapOvr>
  <p:extLst mod="1">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2"/>
            <a:ext cx="12401551" cy="3790949"/>
          </a:xfrm>
          <a:prstGeom prst="rect">
            <a:avLst/>
          </a:prstGeom>
          <a:solidFill>
            <a:schemeClr val="bg2"/>
          </a:solidFill>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a:t>Click icon to add picture</a:t>
            </a:r>
            <a:endParaRPr lang="en-US" noProof="0" dirty="0"/>
          </a:p>
        </p:txBody>
      </p:sp>
      <p:sp>
        <p:nvSpPr>
          <p:cNvPr id="4" name="Text Placeholder 3"/>
          <p:cNvSpPr>
            <a:spLocks noGrp="1"/>
          </p:cNvSpPr>
          <p:nvPr>
            <p:ph type="body" sz="quarter" idx="11"/>
          </p:nvPr>
        </p:nvSpPr>
        <p:spPr>
          <a:xfrm>
            <a:off x="598380" y="4072691"/>
            <a:ext cx="11152315" cy="716158"/>
          </a:xfrm>
          <a:prstGeom prst="rect">
            <a:avLst/>
          </a:prstGeom>
        </p:spPr>
        <p:txBody>
          <a:bodyPr vert="horz" wrap="square">
            <a:spAutoFit/>
          </a:bodyPr>
          <a:lstStyle>
            <a:lvl1pPr marL="0" indent="0">
              <a:buNone/>
              <a:defRPr sz="4267" baseline="0">
                <a:solidFill>
                  <a:schemeClr val="tx2"/>
                </a:solidFill>
                <a:latin typeface="+mj-lt"/>
              </a:defRPr>
            </a:lvl1pPr>
          </a:lstStyle>
          <a:p>
            <a:pPr lvl="0"/>
            <a:r>
              <a:rPr lang="en-US"/>
              <a:t>Edit Master text styles</a:t>
            </a:r>
          </a:p>
        </p:txBody>
      </p:sp>
    </p:spTree>
    <p:extLst>
      <p:ext uri="{BB962C8B-B14F-4D97-AF65-F5344CB8AC3E}">
        <p14:creationId xmlns:p14="http://schemas.microsoft.com/office/powerpoint/2010/main" val="41983739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mj-lt"/>
            </a:endParaRPr>
          </a:p>
        </p:txBody>
      </p:sp>
      <p:sp>
        <p:nvSpPr>
          <p:cNvPr id="3" name="Title Placeholder 5"/>
          <p:cNvSpPr>
            <a:spLocks noGrp="1"/>
          </p:cNvSpPr>
          <p:nvPr>
            <p:ph type="title"/>
          </p:nvPr>
        </p:nvSpPr>
        <p:spPr bwMode="auto">
          <a:xfrm>
            <a:off x="558801" y="2209800"/>
            <a:ext cx="5103284" cy="24384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6796618" y="709083"/>
            <a:ext cx="4734983" cy="5412316"/>
          </a:xfrm>
          <a:prstGeom prst="rect">
            <a:avLst/>
          </a:prstGeom>
        </p:spPr>
        <p:txBody>
          <a:bodyPr lIns="0" rIns="0" anchor="ctr" anchorCtr="0"/>
          <a:lstStyle>
            <a:lvl1pPr marL="226478" indent="-226478">
              <a:lnSpc>
                <a:spcPct val="100000"/>
              </a:lnSpc>
              <a:buClr>
                <a:schemeClr val="tx1"/>
              </a:buClr>
              <a:buSzPct val="60000"/>
              <a:buFont typeface="Arial" panose="020B0604020202020204" pitchFamily="34" charset="0"/>
              <a:buChar char="•"/>
              <a:tabLst>
                <a:tab pos="304792" algn="l"/>
              </a:tabLst>
              <a:defRPr sz="3200"/>
            </a:lvl1pPr>
            <a:lvl2pPr marL="461422" indent="-228594">
              <a:lnSpc>
                <a:spcPct val="100000"/>
              </a:lnSpc>
              <a:buClr>
                <a:schemeClr val="tx1"/>
              </a:buClr>
              <a:buSzPct val="60000"/>
              <a:buFont typeface="Arial" panose="020B0604020202020204" pitchFamily="34" charset="0"/>
              <a:buChar char="•"/>
              <a:defRPr sz="3200"/>
            </a:lvl2pPr>
            <a:lvl3pPr marL="609585" indent="-156629">
              <a:lnSpc>
                <a:spcPct val="100000"/>
              </a:lnSpc>
              <a:buClr>
                <a:schemeClr val="tx1"/>
              </a:buClr>
              <a:buSzPct val="60000"/>
              <a:buFont typeface="Arial" panose="020B0604020202020204" pitchFamily="34" charset="0"/>
              <a:buChar char="•"/>
              <a:defRPr sz="2667"/>
            </a:lvl3pPr>
            <a:lvl4pPr marL="766214" indent="-156629">
              <a:lnSpc>
                <a:spcPct val="100000"/>
              </a:lnSpc>
              <a:buClr>
                <a:schemeClr val="tx1"/>
              </a:buClr>
              <a:buSzPct val="60000"/>
              <a:buFont typeface="Arial" panose="020B0604020202020204" pitchFamily="34" charset="0"/>
              <a:buChar char="•"/>
              <a:tabLst/>
              <a:defRPr sz="2400"/>
            </a:lvl4pPr>
            <a:lvl5pPr marL="992693" indent="-150280">
              <a:lnSpc>
                <a:spcPct val="100000"/>
              </a:lnSpc>
              <a:buClr>
                <a:schemeClr val="tx1"/>
              </a:buClr>
              <a:buSzPct val="60000"/>
              <a:buFont typeface="Arial" panose="020B0604020202020204" pitchFamily="34" charset="0"/>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4531476"/>
      </p:ext>
    </p:extLst>
  </p:cSld>
  <p:clrMapOvr>
    <a:masterClrMapping/>
  </p:clrMapOvr>
  <p:extLst mod="1">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3" name="Title Placeholder 5"/>
          <p:cNvSpPr>
            <a:spLocks noGrp="1"/>
          </p:cNvSpPr>
          <p:nvPr>
            <p:ph type="title"/>
          </p:nvPr>
        </p:nvSpPr>
        <p:spPr bwMode="auto">
          <a:xfrm>
            <a:off x="583689" y="680720"/>
            <a:ext cx="5078396" cy="87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6796618" y="680720"/>
            <a:ext cx="4734983" cy="5440680"/>
          </a:xfrm>
          <a:prstGeom prst="rect">
            <a:avLst/>
          </a:prstGeom>
        </p:spPr>
        <p:txBody>
          <a:bodyPr lIns="0" rIns="0"/>
          <a:lstStyle>
            <a:lvl1pPr marL="152396" indent="-152396">
              <a:lnSpc>
                <a:spcPct val="100000"/>
              </a:lnSpc>
              <a:buClr>
                <a:schemeClr val="tx1"/>
              </a:buClr>
              <a:buSzPct val="60000"/>
              <a:defRPr sz="2667"/>
            </a:lvl1pPr>
            <a:lvl2pPr marL="304792" indent="-152396">
              <a:lnSpc>
                <a:spcPct val="100000"/>
              </a:lnSpc>
              <a:buClr>
                <a:schemeClr val="tx1"/>
              </a:buClr>
              <a:buSzPct val="60000"/>
              <a:defRPr sz="2667"/>
            </a:lvl2pPr>
            <a:lvl3pPr marL="457189" indent="-152396">
              <a:lnSpc>
                <a:spcPct val="100000"/>
              </a:lnSpc>
              <a:buClr>
                <a:schemeClr val="tx1"/>
              </a:buClr>
              <a:buSzPct val="60000"/>
              <a:defRPr sz="2400"/>
            </a:lvl3pPr>
            <a:lvl4pPr marL="609585" indent="-165096">
              <a:lnSpc>
                <a:spcPct val="100000"/>
              </a:lnSpc>
              <a:buClr>
                <a:schemeClr val="tx1"/>
              </a:buClr>
              <a:buSzPct val="60000"/>
              <a:defRPr sz="2133"/>
            </a:lvl4pPr>
            <a:lvl5pPr marL="766214" indent="-156629">
              <a:lnSpc>
                <a:spcPct val="100000"/>
              </a:lnSpc>
              <a:buClr>
                <a:schemeClr val="tx1"/>
              </a:buClr>
              <a:buSzPct val="60000"/>
              <a:defRPr sz="21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1"/>
          </p:nvPr>
        </p:nvSpPr>
        <p:spPr>
          <a:xfrm>
            <a:off x="583689" y="2213123"/>
            <a:ext cx="5078396" cy="3908277"/>
          </a:xfrm>
          <a:prstGeom prst="rect">
            <a:avLst/>
          </a:prstGeom>
        </p:spPr>
        <p:txBody>
          <a:bodyPr/>
          <a:lstStyle>
            <a:lvl1pPr marL="152396" indent="-152396">
              <a:buClr>
                <a:schemeClr val="tx2"/>
              </a:buClr>
              <a:buSzPct val="60000"/>
              <a:defRPr lang="en-US" sz="2667" kern="1200" dirty="0" smtClean="0">
                <a:solidFill>
                  <a:schemeClr val="bg1"/>
                </a:solidFill>
                <a:latin typeface="+mn-lt"/>
                <a:ea typeface="ＭＳ Ｐゴシック" charset="0"/>
                <a:cs typeface="CiscoSans"/>
              </a:defRPr>
            </a:lvl1pPr>
            <a:lvl2pPr marL="304792" indent="-152396">
              <a:buClr>
                <a:schemeClr val="tx2"/>
              </a:buClr>
              <a:buSzPct val="60000"/>
              <a:defRPr sz="2667">
                <a:solidFill>
                  <a:schemeClr val="bg1"/>
                </a:solidFill>
              </a:defRPr>
            </a:lvl2pPr>
            <a:lvl3pPr marL="457189" indent="-152396">
              <a:buClr>
                <a:schemeClr val="tx2"/>
              </a:buClr>
              <a:buSzPct val="60000"/>
              <a:defRPr sz="2400">
                <a:solidFill>
                  <a:schemeClr val="bg1"/>
                </a:solidFill>
              </a:defRPr>
            </a:lvl3pPr>
            <a:lvl4pPr marL="609585" indent="-165096">
              <a:buClr>
                <a:schemeClr val="tx2"/>
              </a:buClr>
              <a:buSzPct val="60000"/>
              <a:defRPr sz="2133">
                <a:solidFill>
                  <a:schemeClr val="bg1"/>
                </a:solidFill>
              </a:defRPr>
            </a:lvl4pPr>
            <a:lvl5pPr marL="766214" indent="-156629">
              <a:buClr>
                <a:schemeClr val="tx2"/>
              </a:buClr>
              <a:buSzPct val="60000"/>
              <a:defRPr sz="213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4"/>
          <p:cNvSpPr>
            <a:spLocks noChangeArrowheads="1"/>
          </p:cNvSpPr>
          <p:nvPr userDrawn="1"/>
        </p:nvSpPr>
        <p:spPr bwMode="ltGray">
          <a:xfrm>
            <a:off x="636905" y="6322205"/>
            <a:ext cx="4478953"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996755023"/>
      </p:ext>
    </p:extLst>
  </p:cSld>
  <p:clrMapOvr>
    <a:masterClrMapping/>
  </p:clrMapOvr>
  <p:extLst mod="1">
    <p:ext uri="{DCECCB84-F9BA-43D5-87BE-67443E8EF086}">
      <p15:sldGuideLst xmlns:p15="http://schemas.microsoft.com/office/powerpoint/2012/main">
        <p15:guide id="4" pos="2675">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6786034" y="709084"/>
            <a:ext cx="4745567" cy="4486461"/>
          </a:xfrm>
          <a:prstGeom prst="rect">
            <a:avLst/>
          </a:prstGeom>
        </p:spPr>
        <p:txBody>
          <a:bodyPr anchor="ctr" anchorCtr="0"/>
          <a:lstStyle>
            <a:lvl1pPr marL="0" indent="0" algn="ctr">
              <a:buNone/>
              <a:defRPr/>
            </a:lvl1pPr>
          </a:lstStyle>
          <a:p>
            <a:endParaRPr lang="en-US" dirty="0"/>
          </a:p>
        </p:txBody>
      </p:sp>
      <p:sp>
        <p:nvSpPr>
          <p:cNvPr id="9" name="Text Placeholder 8"/>
          <p:cNvSpPr>
            <a:spLocks noGrp="1"/>
          </p:cNvSpPr>
          <p:nvPr>
            <p:ph type="body" sz="quarter" idx="11"/>
          </p:nvPr>
        </p:nvSpPr>
        <p:spPr>
          <a:xfrm>
            <a:off x="6786034" y="5416468"/>
            <a:ext cx="4745567" cy="700193"/>
          </a:xfrm>
          <a:prstGeom prst="rect">
            <a:avLst/>
          </a:prstGeom>
        </p:spPr>
        <p:txBody>
          <a:bodyPr lIns="0" tIns="0" rIns="0" bIns="0"/>
          <a:lstStyle>
            <a:lvl1pPr marL="0" indent="0">
              <a:buNone/>
              <a:defRPr sz="1867"/>
            </a:lvl1pPr>
          </a:lstStyle>
          <a:p>
            <a:pPr lvl="0"/>
            <a:r>
              <a:rPr lang="en-US" dirty="0"/>
              <a:t>Click to edit Master text styles</a:t>
            </a:r>
          </a:p>
        </p:txBody>
      </p:sp>
      <p:sp>
        <p:nvSpPr>
          <p:cNvPr id="8" name="Rectangle 4"/>
          <p:cNvSpPr>
            <a:spLocks noChangeArrowheads="1"/>
          </p:cNvSpPr>
          <p:nvPr userDrawn="1"/>
        </p:nvSpPr>
        <p:spPr bwMode="ltGray">
          <a:xfrm>
            <a:off x="636905" y="6322205"/>
            <a:ext cx="4478953"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089961662"/>
      </p:ext>
    </p:extLst>
  </p:cSld>
  <p:clrMapOvr>
    <a:masterClrMapping/>
  </p:clrMapOvr>
  <p:extLst mod="1">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2"/>
              </a:solidFill>
            </a:endParaRPr>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6786034" y="709084"/>
            <a:ext cx="4745567" cy="5412315"/>
          </a:xfrm>
          <a:prstGeom prst="rect">
            <a:avLst/>
          </a:prstGeom>
        </p:spPr>
        <p:txBody>
          <a:bodyPr anchor="ctr" anchorCtr="0"/>
          <a:lstStyle>
            <a:lvl1pPr marL="0" indent="0" algn="ctr">
              <a:buNone/>
              <a:defRPr/>
            </a:lvl1pPr>
          </a:lstStyle>
          <a:p>
            <a:endParaRPr lang="en-US" dirty="0"/>
          </a:p>
        </p:txBody>
      </p:sp>
      <p:sp>
        <p:nvSpPr>
          <p:cNvPr id="6" name="Rectangle 4"/>
          <p:cNvSpPr>
            <a:spLocks noChangeArrowheads="1"/>
          </p:cNvSpPr>
          <p:nvPr userDrawn="1"/>
        </p:nvSpPr>
        <p:spPr bwMode="ltGray">
          <a:xfrm>
            <a:off x="636905" y="6322205"/>
            <a:ext cx="4478953"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2225121302"/>
      </p:ext>
    </p:extLst>
  </p:cSld>
  <p:clrMapOvr>
    <a:masterClrMapping/>
  </p:clrMapOvr>
  <p:extLst mod="1">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endParaRPr>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5" name="Rectangle 4"/>
          <p:cNvSpPr>
            <a:spLocks noChangeArrowheads="1"/>
          </p:cNvSpPr>
          <p:nvPr userDrawn="1"/>
        </p:nvSpPr>
        <p:spPr bwMode="ltGray">
          <a:xfrm>
            <a:off x="636905" y="6322205"/>
            <a:ext cx="4478953"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624292511"/>
      </p:ext>
    </p:extLst>
  </p:cSld>
  <p:clrMapOvr>
    <a:masterClrMapping/>
  </p:clrMapOvr>
  <p:extLst mod="1">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6106790" y="0"/>
            <a:ext cx="6085209" cy="6858000"/>
          </a:xfrm>
          <a:prstGeom prst="rect">
            <a:avLst/>
          </a:prstGeom>
        </p:spPr>
        <p:txBody>
          <a:bodyPr anchor="ctr" anchorCtr="0"/>
          <a:lstStyle>
            <a:lvl1pPr marL="0" indent="0" algn="ctr">
              <a:buNone/>
              <a:defRPr/>
            </a:lvl1pPr>
          </a:lstStyle>
          <a:p>
            <a:endParaRPr lang="en-US" dirty="0"/>
          </a:p>
        </p:txBody>
      </p:sp>
    </p:spTree>
    <p:extLst>
      <p:ext uri="{BB962C8B-B14F-4D97-AF65-F5344CB8AC3E}">
        <p14:creationId xmlns:p14="http://schemas.microsoft.com/office/powerpoint/2010/main" val="259177805"/>
      </p:ext>
    </p:extLst>
  </p:cSld>
  <p:clrMapOvr>
    <a:masterClrMapping/>
  </p:clrMapOvr>
  <p:extLst mod="1">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6" name="Chart Placeholder 5"/>
          <p:cNvSpPr>
            <a:spLocks noGrp="1"/>
          </p:cNvSpPr>
          <p:nvPr>
            <p:ph type="chart" sz="quarter" idx="10"/>
          </p:nvPr>
        </p:nvSpPr>
        <p:spPr>
          <a:xfrm>
            <a:off x="6786034" y="670984"/>
            <a:ext cx="4745567" cy="5450416"/>
          </a:xfrm>
          <a:prstGeom prst="rect">
            <a:avLst/>
          </a:prstGeom>
        </p:spPr>
        <p:txBody>
          <a:bodyPr anchor="ctr" anchorCtr="0"/>
          <a:lstStyle>
            <a:lvl1pPr marL="0" indent="0" algn="ctr">
              <a:buNone/>
              <a:defRPr/>
            </a:lvl1pPr>
          </a:lstStyle>
          <a:p>
            <a:endParaRPr lang="en-US"/>
          </a:p>
        </p:txBody>
      </p:sp>
      <p:sp>
        <p:nvSpPr>
          <p:cNvPr id="7" name="Rectangle 4"/>
          <p:cNvSpPr>
            <a:spLocks noChangeArrowheads="1"/>
          </p:cNvSpPr>
          <p:nvPr userDrawn="1"/>
        </p:nvSpPr>
        <p:spPr bwMode="ltGray">
          <a:xfrm>
            <a:off x="636905" y="6322205"/>
            <a:ext cx="4478953"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474185529"/>
      </p:ext>
    </p:extLst>
  </p:cSld>
  <p:clrMapOvr>
    <a:masterClrMapping/>
  </p:clrMapOvr>
  <p:extLst mod="1">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Table Placeholder 6"/>
          <p:cNvSpPr>
            <a:spLocks noGrp="1"/>
          </p:cNvSpPr>
          <p:nvPr>
            <p:ph type="tbl" sz="quarter" idx="10"/>
          </p:nvPr>
        </p:nvSpPr>
        <p:spPr>
          <a:xfrm>
            <a:off x="6786034" y="670984"/>
            <a:ext cx="4745567" cy="5450416"/>
          </a:xfrm>
          <a:prstGeom prst="rect">
            <a:avLst/>
          </a:prstGeom>
        </p:spPr>
        <p:txBody>
          <a:bodyPr anchor="ctr" anchorCtr="0"/>
          <a:lstStyle>
            <a:lvl1pPr marL="0" indent="0" algn="ctr">
              <a:buNone/>
              <a:defRPr/>
            </a:lvl1pPr>
          </a:lstStyle>
          <a:p>
            <a:endParaRPr lang="en-US"/>
          </a:p>
        </p:txBody>
      </p:sp>
      <p:sp>
        <p:nvSpPr>
          <p:cNvPr id="6" name="Rectangle 4"/>
          <p:cNvSpPr>
            <a:spLocks noChangeArrowheads="1"/>
          </p:cNvSpPr>
          <p:nvPr userDrawn="1"/>
        </p:nvSpPr>
        <p:spPr bwMode="ltGray">
          <a:xfrm>
            <a:off x="636905" y="6322205"/>
            <a:ext cx="4478953"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842423199"/>
      </p:ext>
    </p:extLst>
  </p:cSld>
  <p:clrMapOvr>
    <a:masterClrMapping/>
  </p:clrMapOvr>
  <p:extLst mod="1">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6"/>
          <p:cNvSpPr>
            <a:spLocks noChangeAspect="1" noEditPoints="1"/>
          </p:cNvSpPr>
          <p:nvPr userDrawn="1"/>
        </p:nvSpPr>
        <p:spPr bwMode="auto">
          <a:xfrm>
            <a:off x="5017326" y="2838769"/>
            <a:ext cx="2157349" cy="114609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25862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6464" cy="6858000"/>
          </a:xfrm>
          <a:prstGeom prst="rect">
            <a:avLst/>
          </a:prstGeom>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4583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2426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mj-lt"/>
            </a:endParaRPr>
          </a:p>
        </p:txBody>
      </p:sp>
      <p:sp>
        <p:nvSpPr>
          <p:cNvPr id="5" name="Rectangle 4"/>
          <p:cNvSpPr>
            <a:spLocks noChangeArrowheads="1"/>
          </p:cNvSpPr>
          <p:nvPr/>
        </p:nvSpPr>
        <p:spPr bwMode="ltGray">
          <a:xfrm>
            <a:off x="636906" y="6322205"/>
            <a:ext cx="4622389"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2017  Cisco and/or its affiliates. All rights reserved.   Cisco Confidential</a:t>
            </a:r>
          </a:p>
        </p:txBody>
      </p:sp>
      <p:sp>
        <p:nvSpPr>
          <p:cNvPr id="3" name="Picture Placeholder 2"/>
          <p:cNvSpPr>
            <a:spLocks noGrp="1"/>
          </p:cNvSpPr>
          <p:nvPr>
            <p:ph type="pic" sz="quarter" idx="10"/>
          </p:nvPr>
        </p:nvSpPr>
        <p:spPr>
          <a:xfrm>
            <a:off x="410683" y="320842"/>
            <a:ext cx="11307184" cy="5688861"/>
          </a:xfrm>
          <a:prstGeom prst="rect">
            <a:avLst/>
          </a:prstGeom>
          <a:solidFill>
            <a:schemeClr val="bg2"/>
          </a:solidFill>
        </p:spPr>
        <p:txBody>
          <a:bodyPr vert="horz" lIns="91424" tIns="45712" rIns="91424" bIns="45712"/>
          <a:lstStyle>
            <a:lvl1pPr marL="0" indent="0" algn="ctr">
              <a:buNone/>
              <a:defRPr sz="2000" baseline="0">
                <a:solidFill>
                  <a:schemeClr val="tx1"/>
                </a:solidFill>
                <a:latin typeface="+mj-lt"/>
                <a:cs typeface="CiscoSans ExtraLight"/>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50223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p:nvSpPr>
        <p:spPr bwMode="ltGray">
          <a:xfrm>
            <a:off x="636906" y="6322205"/>
            <a:ext cx="4534733" cy="206025"/>
          </a:xfrm>
          <a:prstGeom prst="rect">
            <a:avLst/>
          </a:prstGeom>
          <a:noFill/>
          <a:ln w="9525">
            <a:noFill/>
            <a:miter lim="800000"/>
            <a:headEnd/>
            <a:tailEnd/>
          </a:ln>
          <a:effectLst/>
        </p:spPr>
        <p:txBody>
          <a:bodyPr wrap="square" lIns="82115" tIns="41056" rIns="82115" bIns="41056" anchor="b">
            <a:spAutoFit/>
          </a:bodyPr>
          <a:lstStyle/>
          <a:p>
            <a:pPr defTabSz="814305" fontAlgn="auto">
              <a:spcBef>
                <a:spcPts val="0"/>
              </a:spcBef>
              <a:spcAft>
                <a:spcPts val="0"/>
              </a:spcAft>
              <a:defRPr/>
            </a:pPr>
            <a:r>
              <a:rPr lang="en-US" sz="800" spc="27" baseline="0" dirty="0">
                <a:solidFill>
                  <a:schemeClr val="bg2">
                    <a:lumMod val="6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2489494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xStyles>
    <p:titleStyle>
      <a:lvl1pPr algn="l" defTabSz="912261" rtl="0" eaLnBrk="1" fontAlgn="base" hangingPunct="1">
        <a:lnSpc>
          <a:spcPct val="80000"/>
        </a:lnSpc>
        <a:spcBef>
          <a:spcPct val="0"/>
        </a:spcBef>
        <a:spcAft>
          <a:spcPct val="0"/>
        </a:spcAft>
        <a:defRPr lang="en-US" sz="3733" b="0" i="0" kern="1200" dirty="0">
          <a:solidFill>
            <a:schemeClr val="tx2"/>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78" indent="-226478" algn="l" defTabSz="912261"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55" indent="-287859" algn="l" defTabSz="912261"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19" indent="-226478" algn="l" defTabSz="912261"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67"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214"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79" indent="-228588" algn="l" defTabSz="914346"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61" indent="-228557" algn="l" defTabSz="914346"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13" indent="0" algn="l" defTabSz="914346" rtl="0" eaLnBrk="1" latinLnBrk="0" hangingPunct="1">
        <a:spcBef>
          <a:spcPct val="20000"/>
        </a:spcBef>
        <a:buFont typeface="Arial" pitchFamily="34" charset="0"/>
        <a:buNone/>
        <a:defRPr sz="2000" kern="1200">
          <a:solidFill>
            <a:schemeClr val="tx1"/>
          </a:solidFill>
          <a:latin typeface="+mn-lt"/>
          <a:ea typeface="+mn-ea"/>
          <a:cs typeface="+mn-cs"/>
        </a:defRPr>
      </a:lvl8pPr>
      <a:lvl9pPr marL="3885974" indent="-228588" algn="l" defTabSz="9143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6" rtl="0" eaLnBrk="1" latinLnBrk="0" hangingPunct="1">
        <a:defRPr sz="1867" kern="1200">
          <a:solidFill>
            <a:schemeClr val="tx1"/>
          </a:solidFill>
          <a:latin typeface="+mn-lt"/>
          <a:ea typeface="+mn-ea"/>
          <a:cs typeface="+mn-cs"/>
        </a:defRPr>
      </a:lvl1pPr>
      <a:lvl2pPr marL="457170" algn="l" defTabSz="914346" rtl="0" eaLnBrk="1" latinLnBrk="0" hangingPunct="1">
        <a:defRPr sz="1867" kern="1200">
          <a:solidFill>
            <a:schemeClr val="tx1"/>
          </a:solidFill>
          <a:latin typeface="+mn-lt"/>
          <a:ea typeface="+mn-ea"/>
          <a:cs typeface="+mn-cs"/>
        </a:defRPr>
      </a:lvl2pPr>
      <a:lvl3pPr marL="914346" algn="l" defTabSz="914346" rtl="0" eaLnBrk="1" latinLnBrk="0" hangingPunct="1">
        <a:defRPr sz="1867" kern="1200">
          <a:solidFill>
            <a:schemeClr val="tx1"/>
          </a:solidFill>
          <a:latin typeface="+mn-lt"/>
          <a:ea typeface="+mn-ea"/>
          <a:cs typeface="+mn-cs"/>
        </a:defRPr>
      </a:lvl3pPr>
      <a:lvl4pPr marL="1371519" algn="l" defTabSz="914346" rtl="0" eaLnBrk="1" latinLnBrk="0" hangingPunct="1">
        <a:defRPr sz="1867" kern="1200">
          <a:solidFill>
            <a:schemeClr val="tx1"/>
          </a:solidFill>
          <a:latin typeface="+mn-lt"/>
          <a:ea typeface="+mn-ea"/>
          <a:cs typeface="+mn-cs"/>
        </a:defRPr>
      </a:lvl4pPr>
      <a:lvl5pPr marL="1828694" algn="l" defTabSz="914346" rtl="0" eaLnBrk="1" latinLnBrk="0" hangingPunct="1">
        <a:defRPr sz="1867" kern="1200">
          <a:solidFill>
            <a:schemeClr val="tx1"/>
          </a:solidFill>
          <a:latin typeface="+mn-lt"/>
          <a:ea typeface="+mn-ea"/>
          <a:cs typeface="+mn-cs"/>
        </a:defRPr>
      </a:lvl5pPr>
      <a:lvl6pPr marL="2285864" algn="l" defTabSz="914346" rtl="0" eaLnBrk="1" latinLnBrk="0" hangingPunct="1">
        <a:defRPr sz="1867" kern="1200">
          <a:solidFill>
            <a:schemeClr val="tx1"/>
          </a:solidFill>
          <a:latin typeface="+mn-lt"/>
          <a:ea typeface="+mn-ea"/>
          <a:cs typeface="+mn-cs"/>
        </a:defRPr>
      </a:lvl6pPr>
      <a:lvl7pPr marL="2743041" algn="l" defTabSz="914346" rtl="0" eaLnBrk="1" latinLnBrk="0" hangingPunct="1">
        <a:defRPr sz="1867" kern="1200">
          <a:solidFill>
            <a:schemeClr val="tx1"/>
          </a:solidFill>
          <a:latin typeface="+mn-lt"/>
          <a:ea typeface="+mn-ea"/>
          <a:cs typeface="+mn-cs"/>
        </a:defRPr>
      </a:lvl7pPr>
      <a:lvl8pPr marL="3200213" algn="l" defTabSz="914346" rtl="0" eaLnBrk="1" latinLnBrk="0" hangingPunct="1">
        <a:defRPr sz="1867" kern="1200">
          <a:solidFill>
            <a:schemeClr val="tx1"/>
          </a:solidFill>
          <a:latin typeface="+mn-lt"/>
          <a:ea typeface="+mn-ea"/>
          <a:cs typeface="+mn-cs"/>
        </a:defRPr>
      </a:lvl8pPr>
      <a:lvl9pPr marL="3657389" algn="l" defTabSz="914346" rtl="0" eaLnBrk="1" latinLnBrk="0" hangingPunct="1">
        <a:defRPr sz="186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p:nvSpPr>
        <p:spPr bwMode="ltGray">
          <a:xfrm>
            <a:off x="636906" y="6322205"/>
            <a:ext cx="4534733" cy="206025"/>
          </a:xfrm>
          <a:prstGeom prst="rect">
            <a:avLst/>
          </a:prstGeom>
          <a:noFill/>
          <a:ln w="9525">
            <a:noFill/>
            <a:miter lim="800000"/>
            <a:headEnd/>
            <a:tailEnd/>
          </a:ln>
          <a:effectLst/>
        </p:spPr>
        <p:txBody>
          <a:bodyPr wrap="square" lIns="82115" tIns="41056" rIns="82115" bIns="41056" anchor="b">
            <a:spAutoFit/>
          </a:bodyPr>
          <a:lstStyle/>
          <a:p>
            <a:pPr defTabSz="814305" fontAlgn="auto">
              <a:spcBef>
                <a:spcPts val="0"/>
              </a:spcBef>
              <a:spcAft>
                <a:spcPts val="0"/>
              </a:spcAft>
              <a:defRPr/>
            </a:pPr>
            <a:r>
              <a:rPr lang="en-US" sz="800" spc="27" baseline="0" dirty="0">
                <a:solidFill>
                  <a:schemeClr val="bg2">
                    <a:lumMod val="65000"/>
                  </a:schemeClr>
                </a:solidFill>
                <a:latin typeface="+mn-lt"/>
                <a:ea typeface="+mn-ea"/>
                <a:cs typeface="CiscoSans Thin"/>
              </a:rPr>
              <a:t>© 2017  Cisco and/or its affiliates. All rights reserved.   Cisco Confidential</a:t>
            </a:r>
          </a:p>
        </p:txBody>
      </p:sp>
      <p:sp>
        <p:nvSpPr>
          <p:cNvPr id="4" name="Rectangle 4">
            <a:extLst>
              <a:ext uri="{FF2B5EF4-FFF2-40B4-BE49-F238E27FC236}">
                <a16:creationId xmlns:a16="http://schemas.microsoft.com/office/drawing/2014/main" id="{E1BA22BD-E7D2-4E89-A0AF-FC586F0279CD}"/>
              </a:ext>
            </a:extLst>
          </p:cNvPr>
          <p:cNvSpPr>
            <a:spLocks noChangeArrowheads="1"/>
          </p:cNvSpPr>
          <p:nvPr userDrawn="1"/>
        </p:nvSpPr>
        <p:spPr bwMode="ltGray">
          <a:xfrm>
            <a:off x="636906" y="6322205"/>
            <a:ext cx="4534733" cy="206025"/>
          </a:xfrm>
          <a:prstGeom prst="rect">
            <a:avLst/>
          </a:prstGeom>
          <a:noFill/>
          <a:ln w="9525">
            <a:noFill/>
            <a:miter lim="800000"/>
            <a:headEnd/>
            <a:tailEnd/>
          </a:ln>
          <a:effectLst/>
        </p:spPr>
        <p:txBody>
          <a:bodyPr wrap="square" lIns="82115" tIns="41056" rIns="82115" bIns="41056" anchor="b">
            <a:spAutoFit/>
          </a:bodyPr>
          <a:lstStyle/>
          <a:p>
            <a:pPr defTabSz="814305" fontAlgn="auto">
              <a:spcBef>
                <a:spcPts val="0"/>
              </a:spcBef>
              <a:spcAft>
                <a:spcPts val="0"/>
              </a:spcAft>
              <a:defRPr/>
            </a:pPr>
            <a:r>
              <a:rPr lang="en-US" sz="800" spc="27" baseline="0" dirty="0">
                <a:solidFill>
                  <a:schemeClr val="bg2">
                    <a:lumMod val="6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9637473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Lst>
  <p:txStyles>
    <p:titleStyle>
      <a:lvl1pPr algn="l" defTabSz="912261" rtl="0" eaLnBrk="1" fontAlgn="base" hangingPunct="1">
        <a:lnSpc>
          <a:spcPct val="80000"/>
        </a:lnSpc>
        <a:spcBef>
          <a:spcPct val="0"/>
        </a:spcBef>
        <a:spcAft>
          <a:spcPct val="0"/>
        </a:spcAft>
        <a:defRPr lang="en-US" sz="3733" b="0" i="0" kern="1200" dirty="0">
          <a:solidFill>
            <a:schemeClr val="tx2"/>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78" indent="-226478" algn="l" defTabSz="912261"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55" indent="-287859" algn="l" defTabSz="912261"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19" indent="-226478" algn="l" defTabSz="912261"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67"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214"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79" indent="-228588" algn="l" defTabSz="914346"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61" indent="-228557" algn="l" defTabSz="914346"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13" indent="0" algn="l" defTabSz="914346" rtl="0" eaLnBrk="1" latinLnBrk="0" hangingPunct="1">
        <a:spcBef>
          <a:spcPct val="20000"/>
        </a:spcBef>
        <a:buFont typeface="Arial" pitchFamily="34" charset="0"/>
        <a:buNone/>
        <a:defRPr sz="2000" kern="1200">
          <a:solidFill>
            <a:schemeClr val="tx1"/>
          </a:solidFill>
          <a:latin typeface="+mn-lt"/>
          <a:ea typeface="+mn-ea"/>
          <a:cs typeface="+mn-cs"/>
        </a:defRPr>
      </a:lvl8pPr>
      <a:lvl9pPr marL="3885974" indent="-228588" algn="l" defTabSz="9143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6" rtl="0" eaLnBrk="1" latinLnBrk="0" hangingPunct="1">
        <a:defRPr sz="1867" kern="1200">
          <a:solidFill>
            <a:schemeClr val="tx1"/>
          </a:solidFill>
          <a:latin typeface="+mn-lt"/>
          <a:ea typeface="+mn-ea"/>
          <a:cs typeface="+mn-cs"/>
        </a:defRPr>
      </a:lvl1pPr>
      <a:lvl2pPr marL="457170" algn="l" defTabSz="914346" rtl="0" eaLnBrk="1" latinLnBrk="0" hangingPunct="1">
        <a:defRPr sz="1867" kern="1200">
          <a:solidFill>
            <a:schemeClr val="tx1"/>
          </a:solidFill>
          <a:latin typeface="+mn-lt"/>
          <a:ea typeface="+mn-ea"/>
          <a:cs typeface="+mn-cs"/>
        </a:defRPr>
      </a:lvl2pPr>
      <a:lvl3pPr marL="914346" algn="l" defTabSz="914346" rtl="0" eaLnBrk="1" latinLnBrk="0" hangingPunct="1">
        <a:defRPr sz="1867" kern="1200">
          <a:solidFill>
            <a:schemeClr val="tx1"/>
          </a:solidFill>
          <a:latin typeface="+mn-lt"/>
          <a:ea typeface="+mn-ea"/>
          <a:cs typeface="+mn-cs"/>
        </a:defRPr>
      </a:lvl3pPr>
      <a:lvl4pPr marL="1371519" algn="l" defTabSz="914346" rtl="0" eaLnBrk="1" latinLnBrk="0" hangingPunct="1">
        <a:defRPr sz="1867" kern="1200">
          <a:solidFill>
            <a:schemeClr val="tx1"/>
          </a:solidFill>
          <a:latin typeface="+mn-lt"/>
          <a:ea typeface="+mn-ea"/>
          <a:cs typeface="+mn-cs"/>
        </a:defRPr>
      </a:lvl4pPr>
      <a:lvl5pPr marL="1828694" algn="l" defTabSz="914346" rtl="0" eaLnBrk="1" latinLnBrk="0" hangingPunct="1">
        <a:defRPr sz="1867" kern="1200">
          <a:solidFill>
            <a:schemeClr val="tx1"/>
          </a:solidFill>
          <a:latin typeface="+mn-lt"/>
          <a:ea typeface="+mn-ea"/>
          <a:cs typeface="+mn-cs"/>
        </a:defRPr>
      </a:lvl5pPr>
      <a:lvl6pPr marL="2285864" algn="l" defTabSz="914346" rtl="0" eaLnBrk="1" latinLnBrk="0" hangingPunct="1">
        <a:defRPr sz="1867" kern="1200">
          <a:solidFill>
            <a:schemeClr val="tx1"/>
          </a:solidFill>
          <a:latin typeface="+mn-lt"/>
          <a:ea typeface="+mn-ea"/>
          <a:cs typeface="+mn-cs"/>
        </a:defRPr>
      </a:lvl6pPr>
      <a:lvl7pPr marL="2743041" algn="l" defTabSz="914346" rtl="0" eaLnBrk="1" latinLnBrk="0" hangingPunct="1">
        <a:defRPr sz="1867" kern="1200">
          <a:solidFill>
            <a:schemeClr val="tx1"/>
          </a:solidFill>
          <a:latin typeface="+mn-lt"/>
          <a:ea typeface="+mn-ea"/>
          <a:cs typeface="+mn-cs"/>
        </a:defRPr>
      </a:lvl7pPr>
      <a:lvl8pPr marL="3200213" algn="l" defTabSz="914346" rtl="0" eaLnBrk="1" latinLnBrk="0" hangingPunct="1">
        <a:defRPr sz="1867" kern="1200">
          <a:solidFill>
            <a:schemeClr val="tx1"/>
          </a:solidFill>
          <a:latin typeface="+mn-lt"/>
          <a:ea typeface="+mn-ea"/>
          <a:cs typeface="+mn-cs"/>
        </a:defRPr>
      </a:lvl8pPr>
      <a:lvl9pPr marL="3657389" algn="l" defTabSz="914346" rtl="0" eaLnBrk="1" latinLnBrk="0" hangingPunct="1">
        <a:defRPr sz="186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userDrawn="1"/>
        </p:nvSpPr>
        <p:spPr bwMode="ltGray">
          <a:xfrm>
            <a:off x="636906" y="6322205"/>
            <a:ext cx="4534733" cy="206025"/>
          </a:xfrm>
          <a:prstGeom prst="rect">
            <a:avLst/>
          </a:prstGeom>
          <a:noFill/>
          <a:ln w="9525">
            <a:noFill/>
            <a:miter lim="800000"/>
            <a:headEnd/>
            <a:tailEnd/>
          </a:ln>
          <a:effectLst/>
        </p:spPr>
        <p:txBody>
          <a:bodyPr wrap="square" lIns="82115" tIns="41056" rIns="82115" bIns="41056" anchor="b">
            <a:spAutoFit/>
          </a:bodyPr>
          <a:lstStyle/>
          <a:p>
            <a:pPr defTabSz="814305" fontAlgn="auto">
              <a:spcBef>
                <a:spcPts val="0"/>
              </a:spcBef>
              <a:spcAft>
                <a:spcPts val="0"/>
              </a:spcAft>
              <a:defRPr/>
            </a:pPr>
            <a:r>
              <a:rPr lang="en-US" sz="800" spc="27" baseline="0" dirty="0">
                <a:solidFill>
                  <a:schemeClr val="bg2">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37097050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Lst>
  <p:txStyles>
    <p:titleStyle>
      <a:lvl1pPr algn="l" defTabSz="912261" rtl="0" eaLnBrk="1" fontAlgn="base" hangingPunct="1">
        <a:lnSpc>
          <a:spcPct val="80000"/>
        </a:lnSpc>
        <a:spcBef>
          <a:spcPct val="0"/>
        </a:spcBef>
        <a:spcAft>
          <a:spcPct val="0"/>
        </a:spcAft>
        <a:defRPr lang="en-US" sz="3733" b="0" i="0" kern="1200" dirty="0">
          <a:solidFill>
            <a:schemeClr val="tx2"/>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78" indent="-226478" algn="l" defTabSz="912261"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55" indent="-287859" algn="l" defTabSz="912261"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19" indent="-226478" algn="l" defTabSz="912261"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67"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214"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79" indent="-228588" algn="l" defTabSz="914346"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61" indent="-228557" algn="l" defTabSz="914346"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13" indent="0" algn="l" defTabSz="914346" rtl="0" eaLnBrk="1" latinLnBrk="0" hangingPunct="1">
        <a:spcBef>
          <a:spcPct val="20000"/>
        </a:spcBef>
        <a:buFont typeface="Arial" pitchFamily="34" charset="0"/>
        <a:buNone/>
        <a:defRPr sz="2000" kern="1200">
          <a:solidFill>
            <a:schemeClr val="tx1"/>
          </a:solidFill>
          <a:latin typeface="+mn-lt"/>
          <a:ea typeface="+mn-ea"/>
          <a:cs typeface="+mn-cs"/>
        </a:defRPr>
      </a:lvl8pPr>
      <a:lvl9pPr marL="3885974" indent="-228588" algn="l" defTabSz="9143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6" rtl="0" eaLnBrk="1" latinLnBrk="0" hangingPunct="1">
        <a:defRPr sz="1867" kern="1200">
          <a:solidFill>
            <a:schemeClr val="tx1"/>
          </a:solidFill>
          <a:latin typeface="+mn-lt"/>
          <a:ea typeface="+mn-ea"/>
          <a:cs typeface="+mn-cs"/>
        </a:defRPr>
      </a:lvl1pPr>
      <a:lvl2pPr marL="457170" algn="l" defTabSz="914346" rtl="0" eaLnBrk="1" latinLnBrk="0" hangingPunct="1">
        <a:defRPr sz="1867" kern="1200">
          <a:solidFill>
            <a:schemeClr val="tx1"/>
          </a:solidFill>
          <a:latin typeface="+mn-lt"/>
          <a:ea typeface="+mn-ea"/>
          <a:cs typeface="+mn-cs"/>
        </a:defRPr>
      </a:lvl2pPr>
      <a:lvl3pPr marL="914346" algn="l" defTabSz="914346" rtl="0" eaLnBrk="1" latinLnBrk="0" hangingPunct="1">
        <a:defRPr sz="1867" kern="1200">
          <a:solidFill>
            <a:schemeClr val="tx1"/>
          </a:solidFill>
          <a:latin typeface="+mn-lt"/>
          <a:ea typeface="+mn-ea"/>
          <a:cs typeface="+mn-cs"/>
        </a:defRPr>
      </a:lvl3pPr>
      <a:lvl4pPr marL="1371519" algn="l" defTabSz="914346" rtl="0" eaLnBrk="1" latinLnBrk="0" hangingPunct="1">
        <a:defRPr sz="1867" kern="1200">
          <a:solidFill>
            <a:schemeClr val="tx1"/>
          </a:solidFill>
          <a:latin typeface="+mn-lt"/>
          <a:ea typeface="+mn-ea"/>
          <a:cs typeface="+mn-cs"/>
        </a:defRPr>
      </a:lvl4pPr>
      <a:lvl5pPr marL="1828694" algn="l" defTabSz="914346" rtl="0" eaLnBrk="1" latinLnBrk="0" hangingPunct="1">
        <a:defRPr sz="1867" kern="1200">
          <a:solidFill>
            <a:schemeClr val="tx1"/>
          </a:solidFill>
          <a:latin typeface="+mn-lt"/>
          <a:ea typeface="+mn-ea"/>
          <a:cs typeface="+mn-cs"/>
        </a:defRPr>
      </a:lvl5pPr>
      <a:lvl6pPr marL="2285864" algn="l" defTabSz="914346" rtl="0" eaLnBrk="1" latinLnBrk="0" hangingPunct="1">
        <a:defRPr sz="1867" kern="1200">
          <a:solidFill>
            <a:schemeClr val="tx1"/>
          </a:solidFill>
          <a:latin typeface="+mn-lt"/>
          <a:ea typeface="+mn-ea"/>
          <a:cs typeface="+mn-cs"/>
        </a:defRPr>
      </a:lvl6pPr>
      <a:lvl7pPr marL="2743041" algn="l" defTabSz="914346" rtl="0" eaLnBrk="1" latinLnBrk="0" hangingPunct="1">
        <a:defRPr sz="1867" kern="1200">
          <a:solidFill>
            <a:schemeClr val="tx1"/>
          </a:solidFill>
          <a:latin typeface="+mn-lt"/>
          <a:ea typeface="+mn-ea"/>
          <a:cs typeface="+mn-cs"/>
        </a:defRPr>
      </a:lvl7pPr>
      <a:lvl8pPr marL="3200213" algn="l" defTabSz="914346" rtl="0" eaLnBrk="1" latinLnBrk="0" hangingPunct="1">
        <a:defRPr sz="1867" kern="1200">
          <a:solidFill>
            <a:schemeClr val="tx1"/>
          </a:solidFill>
          <a:latin typeface="+mn-lt"/>
          <a:ea typeface="+mn-ea"/>
          <a:cs typeface="+mn-cs"/>
        </a:defRPr>
      </a:lvl8pPr>
      <a:lvl9pPr marL="3657389" algn="l" defTabSz="914346" rtl="0" eaLnBrk="1" latinLnBrk="0" hangingPunct="1">
        <a:defRPr sz="186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dandh.com/" TargetMode="External"/><Relationship Id="rId2" Type="http://schemas.openxmlformats.org/officeDocument/2006/relationships/notesSlide" Target="../notesSlides/notesSlide5.xml"/><Relationship Id="rId1" Type="http://schemas.openxmlformats.org/officeDocument/2006/relationships/slideLayout" Target="../slideLayouts/slideLayout44.xml"/><Relationship Id="rId6" Type="http://schemas.openxmlformats.org/officeDocument/2006/relationships/image" Target="../media/image45.png"/><Relationship Id="rId5" Type="http://schemas.openxmlformats.org/officeDocument/2006/relationships/hyperlink" Target="http://www.scansourcekbz.com/" TargetMode="External"/><Relationship Id="rId4" Type="http://schemas.openxmlformats.org/officeDocument/2006/relationships/hyperlink" Target="https://www.facebook.com/DandHDistributing/"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mailto:ciscodsvus@dandh.com" TargetMode="External"/><Relationship Id="rId3" Type="http://schemas.openxmlformats.org/officeDocument/2006/relationships/hyperlink" Target="http://www.dandh.com/" TargetMode="External"/><Relationship Id="rId7" Type="http://schemas.openxmlformats.org/officeDocument/2006/relationships/hyperlink" Target="mailto:smartnetspecialist@dandh.com" TargetMode="External"/><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hyperlink" Target="mailto:ciscosupport@dandh.com" TargetMode="External"/><Relationship Id="rId5" Type="http://schemas.openxmlformats.org/officeDocument/2006/relationships/hyperlink" Target="mailto:ciscospecialist@dandh.com" TargetMode="External"/><Relationship Id="rId4" Type="http://schemas.openxmlformats.org/officeDocument/2006/relationships/image" Target="../media/image45.png"/><Relationship Id="rId9" Type="http://schemas.openxmlformats.org/officeDocument/2006/relationships/hyperlink" Target="https://www.dandh.com/v4/view?pageReq=NSNewCust"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mailto:zwells@cisco.com" TargetMode="External"/><Relationship Id="rId3" Type="http://schemas.openxmlformats.org/officeDocument/2006/relationships/hyperlink" Target="http://us-new.ingrammicro.com/Pages/showcase-cisco-home.aspx" TargetMode="External"/><Relationship Id="rId7" Type="http://schemas.openxmlformats.org/officeDocument/2006/relationships/hyperlink" Target="mailto:brwisema@cisco.com" TargetMode="External"/><Relationship Id="rId12" Type="http://schemas.openxmlformats.org/officeDocument/2006/relationships/hyperlink" Target="http://us-new.ingrammicro.com/c/showcase-cisco-contacts.aspx" TargetMode="External"/><Relationship Id="rId2" Type="http://schemas.openxmlformats.org/officeDocument/2006/relationships/notesSlide" Target="../notesSlides/notesSlide7.xml"/><Relationship Id="rId1" Type="http://schemas.openxmlformats.org/officeDocument/2006/relationships/slideLayout" Target="../slideLayouts/slideLayout44.xml"/><Relationship Id="rId6" Type="http://schemas.openxmlformats.org/officeDocument/2006/relationships/hyperlink" Target="mailto:bedent@cisco.com" TargetMode="External"/><Relationship Id="rId11" Type="http://schemas.openxmlformats.org/officeDocument/2006/relationships/hyperlink" Target="http://www.ingrammicroadvisor.com/cisco/resources" TargetMode="External"/><Relationship Id="rId5" Type="http://schemas.openxmlformats.org/officeDocument/2006/relationships/hyperlink" Target="mailto:jlalka@cisco.com" TargetMode="External"/><Relationship Id="rId10" Type="http://schemas.openxmlformats.org/officeDocument/2006/relationships/hyperlink" Target="http://www.ingrammicroadvisor.com/cisco/blog" TargetMode="External"/><Relationship Id="rId4" Type="http://schemas.openxmlformats.org/officeDocument/2006/relationships/image" Target="../media/image46.jpg"/><Relationship Id="rId9" Type="http://schemas.openxmlformats.org/officeDocument/2006/relationships/hyperlink" Target="http://us-new.ingrammicro.com/c/showcase-cisco-enablement.aspx"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mailto:CiscoMDSouth@ingrammicro.com" TargetMode="External"/><Relationship Id="rId13" Type="http://schemas.openxmlformats.org/officeDocument/2006/relationships/hyperlink" Target="mailto:mike.brooks.Buffalo@ingrammicro.com" TargetMode="External"/><Relationship Id="rId3" Type="http://schemas.openxmlformats.org/officeDocument/2006/relationships/hyperlink" Target="http://us-new.ingrammicro.com/Pages/showcase-cisco-home.aspx" TargetMode="External"/><Relationship Id="rId7" Type="http://schemas.openxmlformats.org/officeDocument/2006/relationships/hyperlink" Target="mailto:CiscoMDCentral@ingrammicro.com" TargetMode="External"/><Relationship Id="rId12" Type="http://schemas.openxmlformats.org/officeDocument/2006/relationships/hyperlink" Target="mailto:janice.young@ingrammicro.com" TargetMode="External"/><Relationship Id="rId17" Type="http://schemas.openxmlformats.org/officeDocument/2006/relationships/hyperlink" Target="mailto:ingrammcon@ims360group.com" TargetMode="External"/><Relationship Id="rId2" Type="http://schemas.openxmlformats.org/officeDocument/2006/relationships/notesSlide" Target="../notesSlides/notesSlide8.xml"/><Relationship Id="rId16" Type="http://schemas.openxmlformats.org/officeDocument/2006/relationships/hyperlink" Target="mailto:training@ingrammicro.com" TargetMode="External"/><Relationship Id="rId1" Type="http://schemas.openxmlformats.org/officeDocument/2006/relationships/slideLayout" Target="../slideLayouts/slideLayout38.xml"/><Relationship Id="rId6" Type="http://schemas.openxmlformats.org/officeDocument/2006/relationships/hyperlink" Target="mailto:CiscoMDWest@ingrammicro.com" TargetMode="External"/><Relationship Id="rId11" Type="http://schemas.openxmlformats.org/officeDocument/2006/relationships/hyperlink" Target="mailto:Joseph.Sarro@ingrammicro.com" TargetMode="External"/><Relationship Id="rId5" Type="http://schemas.openxmlformats.org/officeDocument/2006/relationships/hyperlink" Target="http://corp.ingrammicro.com/About-Us.aspx" TargetMode="External"/><Relationship Id="rId15" Type="http://schemas.openxmlformats.org/officeDocument/2006/relationships/hyperlink" Target="mailto:proservices@ingrammicro.com" TargetMode="External"/><Relationship Id="rId10" Type="http://schemas.openxmlformats.org/officeDocument/2006/relationships/hyperlink" Target="mailto:Collin.Rauen@ingrammicro.com" TargetMode="External"/><Relationship Id="rId4" Type="http://schemas.openxmlformats.org/officeDocument/2006/relationships/image" Target="../media/image47.jpeg"/><Relationship Id="rId9" Type="http://schemas.openxmlformats.org/officeDocument/2006/relationships/hyperlink" Target="mailto:CiscoMDNortheast@ingrammicro.com" TargetMode="External"/><Relationship Id="rId14" Type="http://schemas.openxmlformats.org/officeDocument/2006/relationships/hyperlink" Target="mailto:thomas.pilarz@ingrammicro.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scansourcekbz.com/" TargetMode="External"/><Relationship Id="rId2" Type="http://schemas.openxmlformats.org/officeDocument/2006/relationships/notesSlide" Target="../notesSlides/notesSlide9.xml"/><Relationship Id="rId1" Type="http://schemas.openxmlformats.org/officeDocument/2006/relationships/slideLayout" Target="../slideLayouts/slideLayout44.xml"/><Relationship Id="rId4" Type="http://schemas.openxmlformats.org/officeDocument/2006/relationships/image" Target="../media/image48.jpeg"/></Relationships>
</file>

<file path=ppt/slides/_rels/slide15.xml.rels><?xml version="1.0" encoding="UTF-8" standalone="yes"?>
<Relationships xmlns="http://schemas.openxmlformats.org/package/2006/relationships"><Relationship Id="rId8" Type="http://schemas.openxmlformats.org/officeDocument/2006/relationships/hyperlink" Target="mailto:Meraki@scansource.com" TargetMode="External"/><Relationship Id="rId13" Type="http://schemas.openxmlformats.org/officeDocument/2006/relationships/hyperlink" Target="mailto:Sparrill@cisco.com" TargetMode="External"/><Relationship Id="rId18" Type="http://schemas.openxmlformats.org/officeDocument/2006/relationships/image" Target="../media/image49.jpeg"/><Relationship Id="rId3" Type="http://schemas.openxmlformats.org/officeDocument/2006/relationships/hyperlink" Target="mailto:CiscoSouth@scansource.com" TargetMode="External"/><Relationship Id="rId7" Type="http://schemas.openxmlformats.org/officeDocument/2006/relationships/hyperlink" Target="mailto:Spark@scansource.com" TargetMode="External"/><Relationship Id="rId12" Type="http://schemas.openxmlformats.org/officeDocument/2006/relationships/hyperlink" Target="mailto:Jparker@cisco.com" TargetMode="External"/><Relationship Id="rId17" Type="http://schemas.openxmlformats.org/officeDocument/2006/relationships/hyperlink" Target="mailto:CiscoDSV@scansource.com" TargetMode="External"/><Relationship Id="rId2" Type="http://schemas.openxmlformats.org/officeDocument/2006/relationships/notesSlide" Target="../notesSlides/notesSlide10.xml"/><Relationship Id="rId16" Type="http://schemas.openxmlformats.org/officeDocument/2006/relationships/hyperlink" Target="mailto:CiscoInventory@scansource.com" TargetMode="External"/><Relationship Id="rId1" Type="http://schemas.openxmlformats.org/officeDocument/2006/relationships/slideLayout" Target="../slideLayouts/slideLayout38.xml"/><Relationship Id="rId6" Type="http://schemas.openxmlformats.org/officeDocument/2006/relationships/hyperlink" Target="mailto:CiscoWest@scansource.com" TargetMode="External"/><Relationship Id="rId11" Type="http://schemas.openxmlformats.org/officeDocument/2006/relationships/hyperlink" Target="mailto:CiscoServices@scansource.com" TargetMode="External"/><Relationship Id="rId5" Type="http://schemas.openxmlformats.org/officeDocument/2006/relationships/hyperlink" Target="mailto:CiscoEast@scansource.com" TargetMode="External"/><Relationship Id="rId15" Type="http://schemas.openxmlformats.org/officeDocument/2006/relationships/hyperlink" Target="mailto:CiscoOrders@scansource.com" TargetMode="External"/><Relationship Id="rId10" Type="http://schemas.openxmlformats.org/officeDocument/2006/relationships/hyperlink" Target="mailto:CiscoFederal@scansource.com" TargetMode="External"/><Relationship Id="rId4" Type="http://schemas.openxmlformats.org/officeDocument/2006/relationships/hyperlink" Target="mailto:CiscoCentral@scansource.com" TargetMode="External"/><Relationship Id="rId9" Type="http://schemas.openxmlformats.org/officeDocument/2006/relationships/hyperlink" Target="mailto:EVOLVE@scansource.com" TargetMode="External"/><Relationship Id="rId14" Type="http://schemas.openxmlformats.org/officeDocument/2006/relationships/hyperlink" Target="mailto:nnelson@cisco.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techdata.com/" TargetMode="External"/><Relationship Id="rId2" Type="http://schemas.openxmlformats.org/officeDocument/2006/relationships/notesSlide" Target="../notesSlides/notesSlide11.xml"/><Relationship Id="rId1" Type="http://schemas.openxmlformats.org/officeDocument/2006/relationships/slideLayout" Target="../slideLayouts/slideLayout56.xm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hyperlink" Target="mailto:ciscosales@techdata.com" TargetMode="External"/><Relationship Id="rId2" Type="http://schemas.openxmlformats.org/officeDocument/2006/relationships/notesSlide" Target="../notesSlides/notesSlide12.xml"/><Relationship Id="rId1" Type="http://schemas.openxmlformats.org/officeDocument/2006/relationships/slideLayout" Target="../slideLayouts/slideLayout39.xml"/><Relationship Id="rId6" Type="http://schemas.openxmlformats.org/officeDocument/2006/relationships/hyperlink" Target="mailto:secisco@techdata.com" TargetMode="External"/><Relationship Id="rId5" Type="http://schemas.openxmlformats.org/officeDocument/2006/relationships/hyperlink" Target="mailto:smartnet@techdata.com" TargetMode="External"/><Relationship Id="rId4" Type="http://schemas.openxmlformats.org/officeDocument/2006/relationships/hyperlink" Target="mailto:CiscoMomentum@techdata.com"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mailto:rtaggatz@cisco.com" TargetMode="External"/><Relationship Id="rId13" Type="http://schemas.openxmlformats.org/officeDocument/2006/relationships/hyperlink" Target="mailto:krcrarpen@cisco.com" TargetMode="External"/><Relationship Id="rId3" Type="http://schemas.openxmlformats.org/officeDocument/2006/relationships/image" Target="../media/image51.jpeg"/><Relationship Id="rId7" Type="http://schemas.openxmlformats.org/officeDocument/2006/relationships/hyperlink" Target="mailto:thelsen@cisco.com" TargetMode="External"/><Relationship Id="rId12" Type="http://schemas.openxmlformats.org/officeDocument/2006/relationships/hyperlink" Target="mailto:gamcgee@cisco.com" TargetMode="External"/><Relationship Id="rId17" Type="http://schemas.openxmlformats.org/officeDocument/2006/relationships/hyperlink" Target="mailto:nizakhar@cisco.com" TargetMode="External"/><Relationship Id="rId2" Type="http://schemas.openxmlformats.org/officeDocument/2006/relationships/notesSlide" Target="../notesSlides/notesSlide13.xml"/><Relationship Id="rId16" Type="http://schemas.openxmlformats.org/officeDocument/2006/relationships/hyperlink" Target="mailto:hyazback@cisco.com" TargetMode="External"/><Relationship Id="rId1" Type="http://schemas.openxmlformats.org/officeDocument/2006/relationships/slideLayout" Target="../slideLayouts/slideLayout39.xml"/><Relationship Id="rId6" Type="http://schemas.openxmlformats.org/officeDocument/2006/relationships/hyperlink" Target="mailto:sguillma@cisco.com" TargetMode="External"/><Relationship Id="rId11" Type="http://schemas.openxmlformats.org/officeDocument/2006/relationships/hyperlink" Target="mailto:doharrin@cisco.com" TargetMode="External"/><Relationship Id="rId5" Type="http://schemas.openxmlformats.org/officeDocument/2006/relationships/hyperlink" Target="mailto:vbeaupar@cisco.com" TargetMode="External"/><Relationship Id="rId15" Type="http://schemas.openxmlformats.org/officeDocument/2006/relationships/hyperlink" Target="mailto:chadmort@cisco.com" TargetMode="External"/><Relationship Id="rId10" Type="http://schemas.openxmlformats.org/officeDocument/2006/relationships/hyperlink" Target="mailto:dnentarz@cisco.com" TargetMode="External"/><Relationship Id="rId4" Type="http://schemas.openxmlformats.org/officeDocument/2006/relationships/hyperlink" Target="mailto:micapher@cisco.com" TargetMode="External"/><Relationship Id="rId9" Type="http://schemas.openxmlformats.org/officeDocument/2006/relationships/hyperlink" Target="mailto:grcooney@cisco.com" TargetMode="External"/><Relationship Id="rId14" Type="http://schemas.openxmlformats.org/officeDocument/2006/relationships/hyperlink" Target="mailto:keledwar@cisco.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onecommercial@cisco.com" TargetMode="External"/><Relationship Id="rId7" Type="http://schemas.openxmlformats.org/officeDocument/2006/relationships/hyperlink" Target="mailto:oneGSP@cisco.com" TargetMode="External"/><Relationship Id="rId2" Type="http://schemas.openxmlformats.org/officeDocument/2006/relationships/notesSlide" Target="../notesSlides/notesSlide14.xml"/><Relationship Id="rId1" Type="http://schemas.openxmlformats.org/officeDocument/2006/relationships/slideLayout" Target="../slideLayouts/slideLayout39.xml"/><Relationship Id="rId6" Type="http://schemas.openxmlformats.org/officeDocument/2006/relationships/hyperlink" Target="mailto:oneFED@cisco.com" TargetMode="External"/><Relationship Id="rId5" Type="http://schemas.openxmlformats.org/officeDocument/2006/relationships/hyperlink" Target="mailto:oneSLED@cisco.com" TargetMode="External"/><Relationship Id="rId4" Type="http://schemas.openxmlformats.org/officeDocument/2006/relationships/hyperlink" Target="mailto:oneGES@cisco.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hyperlink" Target="mailto:zwendler@cisco.com" TargetMode="External"/><Relationship Id="rId18" Type="http://schemas.openxmlformats.org/officeDocument/2006/relationships/hyperlink" Target="mailto:brwisema@cisco.com" TargetMode="External"/><Relationship Id="rId26" Type="http://schemas.openxmlformats.org/officeDocument/2006/relationships/image" Target="../media/image24.png"/><Relationship Id="rId39" Type="http://schemas.openxmlformats.org/officeDocument/2006/relationships/hyperlink" Target="http://cs.co/disticsa" TargetMode="External"/><Relationship Id="rId3" Type="http://schemas.openxmlformats.org/officeDocument/2006/relationships/image" Target="../media/image11.png"/><Relationship Id="rId21" Type="http://schemas.openxmlformats.org/officeDocument/2006/relationships/image" Target="../media/image20.jpeg"/><Relationship Id="rId34" Type="http://schemas.openxmlformats.org/officeDocument/2006/relationships/image" Target="../media/image28.jpeg"/><Relationship Id="rId7" Type="http://schemas.openxmlformats.org/officeDocument/2006/relationships/image" Target="../media/image15.jpeg"/><Relationship Id="rId12" Type="http://schemas.openxmlformats.org/officeDocument/2006/relationships/hyperlink" Target="mailto:cgeelan@cisco.com" TargetMode="External"/><Relationship Id="rId17" Type="http://schemas.openxmlformats.org/officeDocument/2006/relationships/hyperlink" Target="mailto:jlalka@cisco.com" TargetMode="External"/><Relationship Id="rId25" Type="http://schemas.openxmlformats.org/officeDocument/2006/relationships/image" Target="../media/image23.png"/><Relationship Id="rId33" Type="http://schemas.openxmlformats.org/officeDocument/2006/relationships/hyperlink" Target="mailto:straleig@cisco.com" TargetMode="External"/><Relationship Id="rId38" Type="http://schemas.openxmlformats.org/officeDocument/2006/relationships/image" Target="../media/image30.jpeg"/><Relationship Id="rId2" Type="http://schemas.openxmlformats.org/officeDocument/2006/relationships/notesSlide" Target="../notesSlides/notesSlide2.xml"/><Relationship Id="rId16" Type="http://schemas.openxmlformats.org/officeDocument/2006/relationships/hyperlink" Target="mailto:zwells@cisco.com" TargetMode="External"/><Relationship Id="rId20" Type="http://schemas.openxmlformats.org/officeDocument/2006/relationships/hyperlink" Target="mailto:chadmort@cisco.com" TargetMode="External"/><Relationship Id="rId29" Type="http://schemas.openxmlformats.org/officeDocument/2006/relationships/image" Target="../media/image26.jpeg"/><Relationship Id="rId41" Type="http://schemas.openxmlformats.org/officeDocument/2006/relationships/image" Target="../media/image31.jpeg"/><Relationship Id="rId1" Type="http://schemas.openxmlformats.org/officeDocument/2006/relationships/slideLayout" Target="../slideLayouts/slideLayout23.xml"/><Relationship Id="rId6" Type="http://schemas.openxmlformats.org/officeDocument/2006/relationships/image" Target="../media/image14.png"/><Relationship Id="rId11" Type="http://schemas.openxmlformats.org/officeDocument/2006/relationships/image" Target="../media/image19.jpeg"/><Relationship Id="rId24" Type="http://schemas.openxmlformats.org/officeDocument/2006/relationships/image" Target="../media/image22.jpeg"/><Relationship Id="rId32" Type="http://schemas.openxmlformats.org/officeDocument/2006/relationships/image" Target="../media/image27.png"/><Relationship Id="rId37" Type="http://schemas.openxmlformats.org/officeDocument/2006/relationships/image" Target="../media/image29.jpeg"/><Relationship Id="rId40" Type="http://schemas.openxmlformats.org/officeDocument/2006/relationships/hyperlink" Target="mailto:disti_CSA@cisco.com" TargetMode="External"/><Relationship Id="rId5" Type="http://schemas.openxmlformats.org/officeDocument/2006/relationships/image" Target="../media/image13.jpeg"/><Relationship Id="rId15" Type="http://schemas.openxmlformats.org/officeDocument/2006/relationships/hyperlink" Target="mailto:bedent@cisco.com" TargetMode="External"/><Relationship Id="rId23" Type="http://schemas.openxmlformats.org/officeDocument/2006/relationships/image" Target="../media/image21.jpeg"/><Relationship Id="rId28" Type="http://schemas.openxmlformats.org/officeDocument/2006/relationships/image" Target="../media/image25.jpeg"/><Relationship Id="rId36" Type="http://schemas.openxmlformats.org/officeDocument/2006/relationships/hyperlink" Target="mailto:jmarasch@cisco.com" TargetMode="External"/><Relationship Id="rId10" Type="http://schemas.openxmlformats.org/officeDocument/2006/relationships/image" Target="../media/image18.jpeg"/><Relationship Id="rId19" Type="http://schemas.openxmlformats.org/officeDocument/2006/relationships/hyperlink" Target="mailto:ksaffi@cisco.com" TargetMode="External"/><Relationship Id="rId31" Type="http://schemas.openxmlformats.org/officeDocument/2006/relationships/hyperlink" Target="mailto:blkelly@cisco.com" TargetMode="External"/><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hyperlink" Target="mailto:dascholl@cisco.com" TargetMode="External"/><Relationship Id="rId22" Type="http://schemas.openxmlformats.org/officeDocument/2006/relationships/hyperlink" Target="mailto:hyazback@ciisco.com" TargetMode="External"/><Relationship Id="rId27" Type="http://schemas.openxmlformats.org/officeDocument/2006/relationships/hyperlink" Target="mailto:kkostela@cisco.com" TargetMode="External"/><Relationship Id="rId30" Type="http://schemas.openxmlformats.org/officeDocument/2006/relationships/hyperlink" Target="mailto:rrichute@cisco.com" TargetMode="External"/><Relationship Id="rId35" Type="http://schemas.openxmlformats.org/officeDocument/2006/relationships/hyperlink" Target="mailto:nizakhar@cisco.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8.jpeg"/><Relationship Id="rId18" Type="http://schemas.openxmlformats.org/officeDocument/2006/relationships/hyperlink" Target="https://www.cisco.com/c/en/us/solutions/industries/government/us-government-solutions-services/resources/government-contracts-funding-vehicles/federal-contracts.html" TargetMode="External"/><Relationship Id="rId3" Type="http://schemas.openxmlformats.org/officeDocument/2006/relationships/hyperlink" Target="mailto:blkelly@cisco.com" TargetMode="External"/><Relationship Id="rId21" Type="http://schemas.openxmlformats.org/officeDocument/2006/relationships/hyperlink" Target="https://www.cisco.com/c/en/us/solutions/industries/education/us-education/collaboration-video-architecture/customer-perspective/e-rate-partners.html#~tab-overview" TargetMode="External"/><Relationship Id="rId7" Type="http://schemas.openxmlformats.org/officeDocument/2006/relationships/image" Target="../media/image34.jpeg"/><Relationship Id="rId12" Type="http://schemas.openxmlformats.org/officeDocument/2006/relationships/hyperlink" Target="mailto:jmarasch@cisco.com" TargetMode="External"/><Relationship Id="rId17" Type="http://schemas.openxmlformats.org/officeDocument/2006/relationships/image" Target="../media/image41.png"/><Relationship Id="rId2" Type="http://schemas.openxmlformats.org/officeDocument/2006/relationships/image" Target="../media/image27.png"/><Relationship Id="rId16" Type="http://schemas.openxmlformats.org/officeDocument/2006/relationships/image" Target="../media/image40.jpeg"/><Relationship Id="rId20" Type="http://schemas.openxmlformats.org/officeDocument/2006/relationships/hyperlink" Target="https://www.cisco.com/c/en/us/solutions/industries/government/us-government-solutions-services/resources/government-contracts-funding-vehicles/state-local-government-contracts.html" TargetMode="External"/><Relationship Id="rId1" Type="http://schemas.openxmlformats.org/officeDocument/2006/relationships/slideLayout" Target="../slideLayouts/slideLayout39.xml"/><Relationship Id="rId6" Type="http://schemas.openxmlformats.org/officeDocument/2006/relationships/hyperlink" Target="mailto:cgeelan@cisco.com" TargetMode="External"/><Relationship Id="rId11" Type="http://schemas.openxmlformats.org/officeDocument/2006/relationships/image" Target="../media/image37.png"/><Relationship Id="rId24" Type="http://schemas.openxmlformats.org/officeDocument/2006/relationships/hyperlink" Target="https://www.ciscoerate.com/index.php?menuItem=4" TargetMode="External"/><Relationship Id="rId5" Type="http://schemas.openxmlformats.org/officeDocument/2006/relationships/image" Target="../media/image33.png"/><Relationship Id="rId15" Type="http://schemas.openxmlformats.org/officeDocument/2006/relationships/hyperlink" Target="mailto:nizakhar@cisco.com" TargetMode="External"/><Relationship Id="rId23" Type="http://schemas.openxmlformats.org/officeDocument/2006/relationships/hyperlink" Target="https://www.ciscoerate.com/" TargetMode="External"/><Relationship Id="rId10" Type="http://schemas.openxmlformats.org/officeDocument/2006/relationships/image" Target="../media/image36.jpeg"/><Relationship Id="rId19" Type="http://schemas.openxmlformats.org/officeDocument/2006/relationships/hyperlink" Target="https://www.cisco.com/c/en/us/solutions/industries/government/us-government-solutions-services/resources/government-contracts-funding-vehicles/state-local-government-contracts/naspo-valuepoint-datacom.html" TargetMode="External"/><Relationship Id="rId4" Type="http://schemas.openxmlformats.org/officeDocument/2006/relationships/image" Target="../media/image32.jpeg"/><Relationship Id="rId9" Type="http://schemas.openxmlformats.org/officeDocument/2006/relationships/hyperlink" Target="mailto:straleig@cisco.com" TargetMode="External"/><Relationship Id="rId14" Type="http://schemas.openxmlformats.org/officeDocument/2006/relationships/image" Target="../media/image39.png"/><Relationship Id="rId22" Type="http://schemas.openxmlformats.org/officeDocument/2006/relationships/hyperlink" Target="https://www.usac.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cisco.onemob.com/p/KdIXC4jHu7zjKv7QPt8SGQ" TargetMode="Externa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hyperlink" Target="mailto:shawn.motley@comstor.com" TargetMode="External"/><Relationship Id="rId2" Type="http://schemas.openxmlformats.org/officeDocument/2006/relationships/hyperlink" Target="http://www.westconcomstor.com/" TargetMode="External"/><Relationship Id="rId1" Type="http://schemas.openxmlformats.org/officeDocument/2006/relationships/slideLayout" Target="../slideLayouts/slideLayout47.xml"/><Relationship Id="rId6" Type="http://schemas.openxmlformats.org/officeDocument/2006/relationships/hyperlink" Target="https://www.westconcomstor.com/us/en/comstor/comstor_home_page/programs/comstor-csi.html" TargetMode="External"/><Relationship Id="rId5" Type="http://schemas.openxmlformats.org/officeDocument/2006/relationships/hyperlink" Target="mailto:bill.maroney@comstor.com" TargetMode="External"/><Relationship Id="rId4" Type="http://schemas.openxmlformats.org/officeDocument/2006/relationships/hyperlink" Target="https://www.westconcomstor.com/us/en/comstor/comstor_home_page/programs/comstor_edge.html"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mailto:joseph.vlajcic@comstor.com" TargetMode="External"/><Relationship Id="rId3" Type="http://schemas.openxmlformats.org/officeDocument/2006/relationships/hyperlink" Target="mailto:jessica.allman@comstor.com" TargetMode="External"/><Relationship Id="rId7" Type="http://schemas.openxmlformats.org/officeDocument/2006/relationships/hyperlink" Target="mailto:bill.maroney@comstor.com" TargetMode="External"/><Relationship Id="rId12" Type="http://schemas.openxmlformats.org/officeDocument/2006/relationships/hyperlink" Target="https://www.westconcomstor.com/us/en/comstor/comstor_home_page/programs/vertical_markets/state--local-and-education.html" TargetMode="External"/><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44.jpeg"/><Relationship Id="rId11" Type="http://schemas.openxmlformats.org/officeDocument/2006/relationships/hyperlink" Target="http://go.pardot.com/l/166722/2017-04-28/bhfhj" TargetMode="External"/><Relationship Id="rId5" Type="http://schemas.openxmlformats.org/officeDocument/2006/relationships/hyperlink" Target="http://www.westconcomstor.com/" TargetMode="External"/><Relationship Id="rId10" Type="http://schemas.openxmlformats.org/officeDocument/2006/relationships/hyperlink" Target="http://www.edge360online.com/" TargetMode="External"/><Relationship Id="rId4" Type="http://schemas.openxmlformats.org/officeDocument/2006/relationships/hyperlink" Target="mailto:patrick.purtell@comstor.com" TargetMode="External"/><Relationship Id="rId9" Type="http://schemas.openxmlformats.org/officeDocument/2006/relationships/hyperlink" Target="http://go.pardot.com/l/166722/2017-04-28/bh6zn"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mailto:bill.keating@comstor.com" TargetMode="External"/><Relationship Id="rId13" Type="http://schemas.openxmlformats.org/officeDocument/2006/relationships/hyperlink" Target="mailto:steve.rodgers@comstor.com" TargetMode="External"/><Relationship Id="rId18" Type="http://schemas.openxmlformats.org/officeDocument/2006/relationships/hyperlink" Target="mailto:allison.pretak@comstor.com" TargetMode="External"/><Relationship Id="rId26" Type="http://schemas.openxmlformats.org/officeDocument/2006/relationships/hyperlink" Target="mailto:tblackbu@cisco.com" TargetMode="External"/><Relationship Id="rId3" Type="http://schemas.openxmlformats.org/officeDocument/2006/relationships/hyperlink" Target="http://www.westconcomstor.com/" TargetMode="External"/><Relationship Id="rId21" Type="http://schemas.openxmlformats.org/officeDocument/2006/relationships/hyperlink" Target="mailto:nathan.clyker@comstor.com" TargetMode="External"/><Relationship Id="rId34" Type="http://schemas.openxmlformats.org/officeDocument/2006/relationships/hyperlink" Target="https://engineering.us.comstor.com/hc/en-us/requests/new?ticket_form_id=33017" TargetMode="External"/><Relationship Id="rId7" Type="http://schemas.openxmlformats.org/officeDocument/2006/relationships/hyperlink" Target="mailto:molly.sherwood@comstor.com" TargetMode="External"/><Relationship Id="rId12" Type="http://schemas.openxmlformats.org/officeDocument/2006/relationships/hyperlink" Target="mailto:tom.collins@comstor.com" TargetMode="External"/><Relationship Id="rId17" Type="http://schemas.openxmlformats.org/officeDocument/2006/relationships/hyperlink" Target="mailto:nik.sanchez@comstor.com" TargetMode="External"/><Relationship Id="rId25" Type="http://schemas.openxmlformats.org/officeDocument/2006/relationships/hyperlink" Target="mailto:jorennic@cisco.com" TargetMode="External"/><Relationship Id="rId33" Type="http://schemas.openxmlformats.org/officeDocument/2006/relationships/hyperlink" Target="mailto:david.mcnicholas@comstor.com" TargetMode="External"/><Relationship Id="rId2" Type="http://schemas.openxmlformats.org/officeDocument/2006/relationships/notesSlide" Target="../notesSlides/notesSlide4.xml"/><Relationship Id="rId16" Type="http://schemas.openxmlformats.org/officeDocument/2006/relationships/hyperlink" Target="mailto:jocelyn.stimpson@comstor.com" TargetMode="External"/><Relationship Id="rId20" Type="http://schemas.openxmlformats.org/officeDocument/2006/relationships/hyperlink" Target="mailto:brenden.obrien@comstor.com" TargetMode="External"/><Relationship Id="rId29" Type="http://schemas.openxmlformats.org/officeDocument/2006/relationships/hyperlink" Target="mailto:thildebr@cisco.com" TargetMode="External"/><Relationship Id="rId1" Type="http://schemas.openxmlformats.org/officeDocument/2006/relationships/slideLayout" Target="../slideLayouts/slideLayout38.xml"/><Relationship Id="rId6" Type="http://schemas.openxmlformats.org/officeDocument/2006/relationships/hyperlink" Target="mailto:dan.forbes@comstor.com" TargetMode="External"/><Relationship Id="rId11" Type="http://schemas.openxmlformats.org/officeDocument/2006/relationships/hyperlink" Target="mailto:lee.agerton@comstor.com" TargetMode="External"/><Relationship Id="rId24" Type="http://schemas.openxmlformats.org/officeDocument/2006/relationships/hyperlink" Target="mailto:moconnel@cisco.com" TargetMode="External"/><Relationship Id="rId32" Type="http://schemas.openxmlformats.org/officeDocument/2006/relationships/hyperlink" Target="mailto:dascholl@cisco.com" TargetMode="External"/><Relationship Id="rId5" Type="http://schemas.openxmlformats.org/officeDocument/2006/relationships/hyperlink" Target="mailto:jay.denton@comstor.com" TargetMode="External"/><Relationship Id="rId15" Type="http://schemas.openxmlformats.org/officeDocument/2006/relationships/hyperlink" Target="mailto:sean.downs@comstor.com" TargetMode="External"/><Relationship Id="rId23" Type="http://schemas.openxmlformats.org/officeDocument/2006/relationships/hyperlink" Target="mailto:rebecca.lozada@comstor.com" TargetMode="External"/><Relationship Id="rId28" Type="http://schemas.openxmlformats.org/officeDocument/2006/relationships/hyperlink" Target="mailto:kiyee@cisco.com" TargetMode="External"/><Relationship Id="rId10" Type="http://schemas.openxmlformats.org/officeDocument/2006/relationships/hyperlink" Target="mailto:danielle.turcot@comstor.com" TargetMode="External"/><Relationship Id="rId19" Type="http://schemas.openxmlformats.org/officeDocument/2006/relationships/hyperlink" Target="mailto:chad.gerald@comstor.com" TargetMode="External"/><Relationship Id="rId31" Type="http://schemas.openxmlformats.org/officeDocument/2006/relationships/hyperlink" Target="mailto:cgeelan@cisco.com" TargetMode="External"/><Relationship Id="rId4" Type="http://schemas.openxmlformats.org/officeDocument/2006/relationships/image" Target="../media/image44.jpeg"/><Relationship Id="rId9" Type="http://schemas.openxmlformats.org/officeDocument/2006/relationships/hyperlink" Target="mailto:ed.johnson@comstor.com" TargetMode="External"/><Relationship Id="rId14" Type="http://schemas.openxmlformats.org/officeDocument/2006/relationships/hyperlink" Target="mailto:nazrin.sadikhova@comstor.com" TargetMode="External"/><Relationship Id="rId22" Type="http://schemas.openxmlformats.org/officeDocument/2006/relationships/hyperlink" Target="mailto:matthew.kerr@comstor.com" TargetMode="External"/><Relationship Id="rId27" Type="http://schemas.openxmlformats.org/officeDocument/2006/relationships/hyperlink" Target="mailto:samarsha@cisco.com" TargetMode="External"/><Relationship Id="rId30" Type="http://schemas.openxmlformats.org/officeDocument/2006/relationships/hyperlink" Target="mailto:zwendler@cisco.com" TargetMode="External"/><Relationship Id="rId35" Type="http://schemas.openxmlformats.org/officeDocument/2006/relationships/hyperlink" Target="https://www.westconcomstor.com/us/en/comstor/comstor_home_page/programs/er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view of a city at sunset&#10;&#10;Description generated with high confidence">
            <a:extLst>
              <a:ext uri="{FF2B5EF4-FFF2-40B4-BE49-F238E27FC236}">
                <a16:creationId xmlns:a16="http://schemas.microsoft.com/office/drawing/2014/main" id="{A704C787-C786-4507-9868-948E42CF111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11" name="Oval 10">
            <a:extLst>
              <a:ext uri="{FF2B5EF4-FFF2-40B4-BE49-F238E27FC236}">
                <a16:creationId xmlns:a16="http://schemas.microsoft.com/office/drawing/2014/main" id="{B4829758-9747-423A-BF8C-ED5BCE60D21B}"/>
              </a:ext>
            </a:extLst>
          </p:cNvPr>
          <p:cNvSpPr/>
          <p:nvPr/>
        </p:nvSpPr>
        <p:spPr bwMode="auto">
          <a:xfrm>
            <a:off x="1552541" y="0"/>
            <a:ext cx="6945745" cy="6858000"/>
          </a:xfrm>
          <a:prstGeom prst="ellipse">
            <a:avLst/>
          </a:prstGeom>
          <a:solidFill>
            <a:schemeClr val="accent1"/>
          </a:solidFill>
          <a:ln>
            <a:noFill/>
          </a:ln>
        </p:spPr>
        <p:txBody>
          <a:bodyPr vert="horz" wrap="square" lIns="121920" tIns="60960" rIns="121920" bIns="60960" numCol="1" rtlCol="0" anchor="ctr" anchorCtr="0" compatLnSpc="1">
            <a:prstTxWarp prst="textNoShape">
              <a:avLst/>
            </a:prstTxWarp>
          </a:bodyPr>
          <a:lstStyle/>
          <a:p>
            <a:pPr algn="ctr"/>
            <a:endParaRPr lang="en-US" dirty="0">
              <a:solidFill>
                <a:schemeClr val="bg1"/>
              </a:solidFill>
              <a:latin typeface="+mn-lt"/>
            </a:endParaRPr>
          </a:p>
        </p:txBody>
      </p:sp>
      <p:sp>
        <p:nvSpPr>
          <p:cNvPr id="12" name="Rectangle 11">
            <a:extLst>
              <a:ext uri="{FF2B5EF4-FFF2-40B4-BE49-F238E27FC236}">
                <a16:creationId xmlns:a16="http://schemas.microsoft.com/office/drawing/2014/main" id="{331C522D-BCF1-40FF-9E91-F412AB4D8236}"/>
              </a:ext>
            </a:extLst>
          </p:cNvPr>
          <p:cNvSpPr/>
          <p:nvPr/>
        </p:nvSpPr>
        <p:spPr bwMode="auto">
          <a:xfrm>
            <a:off x="-1" y="0"/>
            <a:ext cx="5025413" cy="6869723"/>
          </a:xfrm>
          <a:prstGeom prst="rect">
            <a:avLst/>
          </a:prstGeom>
          <a:solidFill>
            <a:schemeClr val="accent1"/>
          </a:solidFill>
          <a:ln>
            <a:noFill/>
          </a:ln>
        </p:spPr>
        <p:txBody>
          <a:bodyPr vert="horz" wrap="square" lIns="121920" tIns="60960" rIns="121920" bIns="60960" numCol="1" rtlCol="0" anchor="ctr" anchorCtr="0" compatLnSpc="1">
            <a:prstTxWarp prst="textNoShape">
              <a:avLst/>
            </a:prstTxWarp>
          </a:bodyPr>
          <a:lstStyle/>
          <a:p>
            <a:pPr algn="ctr"/>
            <a:endParaRPr lang="en-US" dirty="0">
              <a:solidFill>
                <a:schemeClr val="bg1"/>
              </a:solidFill>
              <a:latin typeface="+mn-lt"/>
            </a:endParaRPr>
          </a:p>
        </p:txBody>
      </p:sp>
      <p:sp>
        <p:nvSpPr>
          <p:cNvPr id="13" name="Title 5">
            <a:extLst>
              <a:ext uri="{FF2B5EF4-FFF2-40B4-BE49-F238E27FC236}">
                <a16:creationId xmlns:a16="http://schemas.microsoft.com/office/drawing/2014/main" id="{18546D4B-C6FF-4965-B777-E5D7809FBC7B}"/>
              </a:ext>
            </a:extLst>
          </p:cNvPr>
          <p:cNvSpPr>
            <a:spLocks noGrp="1"/>
          </p:cNvSpPr>
          <p:nvPr>
            <p:ph type="ctrTitle"/>
          </p:nvPr>
        </p:nvSpPr>
        <p:spPr>
          <a:xfrm>
            <a:off x="407507" y="2501515"/>
            <a:ext cx="7499927" cy="1979549"/>
          </a:xfrm>
        </p:spPr>
        <p:txBody>
          <a:bodyPr/>
          <a:lstStyle/>
          <a:p>
            <a:br>
              <a:rPr lang="en-US" sz="5867" dirty="0">
                <a:solidFill>
                  <a:schemeClr val="bg2"/>
                </a:solidFill>
              </a:rPr>
            </a:br>
            <a:r>
              <a:rPr lang="en-US" sz="5867" dirty="0">
                <a:solidFill>
                  <a:schemeClr val="bg2"/>
                </a:solidFill>
              </a:rPr>
              <a:t>FY19 US </a:t>
            </a:r>
            <a:br>
              <a:rPr lang="en-US" sz="5867" dirty="0">
                <a:solidFill>
                  <a:schemeClr val="bg2"/>
                </a:solidFill>
              </a:rPr>
            </a:br>
            <a:r>
              <a:rPr lang="en-US" sz="5867" dirty="0">
                <a:solidFill>
                  <a:schemeClr val="bg2"/>
                </a:solidFill>
              </a:rPr>
              <a:t>Distribution Playbook</a:t>
            </a:r>
          </a:p>
        </p:txBody>
      </p:sp>
      <p:sp>
        <p:nvSpPr>
          <p:cNvPr id="17" name="TextBox 16">
            <a:extLst>
              <a:ext uri="{FF2B5EF4-FFF2-40B4-BE49-F238E27FC236}">
                <a16:creationId xmlns:a16="http://schemas.microsoft.com/office/drawing/2014/main" id="{69992BA8-60EA-4401-9D6B-01862D34FBCF}"/>
              </a:ext>
            </a:extLst>
          </p:cNvPr>
          <p:cNvSpPr txBox="1"/>
          <p:nvPr/>
        </p:nvSpPr>
        <p:spPr>
          <a:xfrm>
            <a:off x="507226" y="275202"/>
            <a:ext cx="704039" cy="318100"/>
          </a:xfrm>
          <a:prstGeom prst="rect">
            <a:avLst/>
          </a:prstGeom>
          <a:noFill/>
        </p:spPr>
        <p:txBody>
          <a:bodyPr wrap="none" rtlCol="0">
            <a:spAutoFit/>
          </a:bodyPr>
          <a:lstStyle/>
          <a:p>
            <a:r>
              <a:rPr lang="en-US" sz="1467" b="1" i="1" dirty="0">
                <a:solidFill>
                  <a:schemeClr val="bg2"/>
                </a:solidFill>
                <a:latin typeface="CiscoSansTT" panose="020B0503020201020303" pitchFamily="34" charset="0"/>
                <a:cs typeface="CiscoSansTT" panose="020B0503020201020303" pitchFamily="34" charset="0"/>
              </a:rPr>
              <a:t>Cisco</a:t>
            </a:r>
          </a:p>
        </p:txBody>
      </p:sp>
      <p:sp>
        <p:nvSpPr>
          <p:cNvPr id="18" name="TextBox 17">
            <a:extLst>
              <a:ext uri="{FF2B5EF4-FFF2-40B4-BE49-F238E27FC236}">
                <a16:creationId xmlns:a16="http://schemas.microsoft.com/office/drawing/2014/main" id="{09F4DFF8-9371-4D8D-9921-52CB777B152A}"/>
              </a:ext>
            </a:extLst>
          </p:cNvPr>
          <p:cNvSpPr txBox="1"/>
          <p:nvPr/>
        </p:nvSpPr>
        <p:spPr>
          <a:xfrm>
            <a:off x="407507" y="477250"/>
            <a:ext cx="4014240" cy="584775"/>
          </a:xfrm>
          <a:prstGeom prst="rect">
            <a:avLst/>
          </a:prstGeom>
          <a:noFill/>
        </p:spPr>
        <p:txBody>
          <a:bodyPr wrap="none" rtlCol="0">
            <a:spAutoFit/>
          </a:bodyPr>
          <a:lstStyle/>
          <a:p>
            <a:r>
              <a:rPr lang="en-US" sz="3200" b="1" i="1" dirty="0">
                <a:solidFill>
                  <a:schemeClr val="bg1"/>
                </a:solidFill>
                <a:latin typeface="CiscoSansTT Thin" panose="020B0203020201020303" pitchFamily="34" charset="0"/>
                <a:cs typeface="CiscoSansTT Thin" panose="020B0203020201020303" pitchFamily="34" charset="0"/>
              </a:rPr>
              <a:t>Americas Distribution</a:t>
            </a:r>
          </a:p>
        </p:txBody>
      </p:sp>
      <p:sp>
        <p:nvSpPr>
          <p:cNvPr id="19" name="TextBox 18">
            <a:extLst>
              <a:ext uri="{FF2B5EF4-FFF2-40B4-BE49-F238E27FC236}">
                <a16:creationId xmlns:a16="http://schemas.microsoft.com/office/drawing/2014/main" id="{48E83852-E2B9-4F51-9D93-C399A67F0EAC}"/>
              </a:ext>
            </a:extLst>
          </p:cNvPr>
          <p:cNvSpPr txBox="1"/>
          <p:nvPr/>
        </p:nvSpPr>
        <p:spPr>
          <a:xfrm>
            <a:off x="2518089" y="950638"/>
            <a:ext cx="1959191" cy="276999"/>
          </a:xfrm>
          <a:prstGeom prst="rect">
            <a:avLst/>
          </a:prstGeom>
          <a:noFill/>
        </p:spPr>
        <p:txBody>
          <a:bodyPr wrap="none" rtlCol="0">
            <a:spAutoFit/>
          </a:bodyPr>
          <a:lstStyle/>
          <a:p>
            <a:r>
              <a:rPr lang="en-US" sz="1200" b="1" i="1" dirty="0">
                <a:solidFill>
                  <a:schemeClr val="bg2"/>
                </a:solidFill>
                <a:latin typeface="CiscoSansTT Thin" panose="020B0203020201020303" pitchFamily="34" charset="0"/>
                <a:cs typeface="CiscoSansTT Thin" panose="020B0203020201020303" pitchFamily="34" charset="0"/>
              </a:rPr>
              <a:t>Work with us, win with us.</a:t>
            </a:r>
          </a:p>
        </p:txBody>
      </p:sp>
      <p:pic>
        <p:nvPicPr>
          <p:cNvPr id="3" name="Picture 2" descr="A close up of a logo&#10;&#10;Description generated with very high confidence">
            <a:extLst>
              <a:ext uri="{FF2B5EF4-FFF2-40B4-BE49-F238E27FC236}">
                <a16:creationId xmlns:a16="http://schemas.microsoft.com/office/drawing/2014/main" id="{3C1F3740-C380-4C26-8A58-AF938F0757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14908" y="363658"/>
            <a:ext cx="869866" cy="459288"/>
          </a:xfrm>
          <a:prstGeom prst="rect">
            <a:avLst/>
          </a:prstGeom>
        </p:spPr>
      </p:pic>
    </p:spTree>
    <p:extLst>
      <p:ext uri="{BB962C8B-B14F-4D97-AF65-F5344CB8AC3E}">
        <p14:creationId xmlns:p14="http://schemas.microsoft.com/office/powerpoint/2010/main" val="3182351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73A490-8AC5-4166-BE4A-EF2793D47054}"/>
              </a:ext>
            </a:extLst>
          </p:cNvPr>
          <p:cNvSpPr/>
          <p:nvPr/>
        </p:nvSpPr>
        <p:spPr>
          <a:xfrm>
            <a:off x="6181139" y="0"/>
            <a:ext cx="611632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611632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3"/>
          <p:cNvSpPr txBox="1">
            <a:spLocks/>
          </p:cNvSpPr>
          <p:nvPr/>
        </p:nvSpPr>
        <p:spPr bwMode="auto">
          <a:xfrm>
            <a:off x="6335247" y="2988746"/>
            <a:ext cx="5835178" cy="880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899" tIns="60949" rIns="121899" bIns="60949"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b="0" i="0" kern="1200" dirty="0">
                <a:solidFill>
                  <a:schemeClr val="bg1"/>
                </a:solidFill>
                <a:latin typeface="+mj-lt"/>
                <a:ea typeface="ＭＳ Ｐゴシック" charset="0"/>
                <a:cs typeface="Tipo de letra del sistema Fina"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sz="1500" dirty="0">
                <a:solidFill>
                  <a:schemeClr val="bg2"/>
                </a:solidFill>
              </a:rPr>
              <a:t>D&amp;H Distributing believes the most important element of doing business is developing relationships for success. The company continues to build upon its 99-year-old culture by providing its manufacturers, co-owners, and partners with the utmost customer care, consultative guidance, and multi-market expertise. As one of North America’s leading technology distributors, it delivers a wealth of enablement resources and hands-on support services that empower resellers in the IT channel. </a:t>
            </a:r>
          </a:p>
          <a:p>
            <a:r>
              <a:rPr lang="en-US" sz="1500" dirty="0">
                <a:solidFill>
                  <a:schemeClr val="bg2"/>
                </a:solidFill>
              </a:rPr>
              <a:t> </a:t>
            </a:r>
          </a:p>
          <a:p>
            <a:r>
              <a:rPr lang="en-US" sz="1500" dirty="0">
                <a:solidFill>
                  <a:schemeClr val="bg2"/>
                </a:solidFill>
              </a:rPr>
              <a:t>The company engages with solution providers, integrators, and VARs to meet current business challenges, as well as forecast their evolving, real-world needs and prospects for lucrative growth opportunities. D&amp;H maintains a special focus on independent VARs expanding their competencies in areas such as hosted and cloud services, the modern mobile workplace, comprehensive SMB server networks, and cross-market expertise across the small business, education, healthcare, and government verticals, to name a few. The company's value proposition includes professional marketing resources, a new transactional service model, dedicated Solutions Specialists, and a highly-lauded webcast training venue; plus reseller engagement events such as technology trade shows, roundtable opportunities, training “track” sessions, and hands-on "lab" sessions. </a:t>
            </a:r>
          </a:p>
          <a:p>
            <a:r>
              <a:rPr lang="en-US" sz="1500" dirty="0">
                <a:solidFill>
                  <a:schemeClr val="bg2"/>
                </a:solidFill>
              </a:rPr>
              <a:t> </a:t>
            </a:r>
          </a:p>
          <a:p>
            <a:r>
              <a:rPr lang="en-US" sz="1500" dirty="0">
                <a:solidFill>
                  <a:schemeClr val="bg2"/>
                </a:solidFill>
              </a:rPr>
              <a:t>The distributor is headquartered in Harrisburg, PA, in the US and in Brampton, Ontario, in Canada. Additional warehouses are located in Atlanta, GA; Chicago, IL; and Fresno, CA. Engage with D&amp;H toll-free at 800-340-1001, via </a:t>
            </a:r>
            <a:r>
              <a:rPr lang="en-US" sz="1500" u="sng" dirty="0">
                <a:solidFill>
                  <a:schemeClr val="bg2"/>
                </a:solidFill>
                <a:hlinkClick r:id="rId3"/>
              </a:rPr>
              <a:t>www.dandh.com</a:t>
            </a:r>
            <a:r>
              <a:rPr lang="en-US" sz="1500" dirty="0">
                <a:solidFill>
                  <a:schemeClr val="bg2"/>
                </a:solidFill>
              </a:rPr>
              <a:t>, or follow the distributor’s Facebook and Twitter feeds: </a:t>
            </a:r>
            <a:r>
              <a:rPr lang="en-US" sz="1500" u="sng" dirty="0">
                <a:solidFill>
                  <a:schemeClr val="bg2"/>
                </a:solidFill>
                <a:hlinkClick r:id="rId4"/>
              </a:rPr>
              <a:t>https://www.facebook.com/DandHDistributing/</a:t>
            </a:r>
            <a:r>
              <a:rPr lang="en-US" sz="1500" dirty="0">
                <a:solidFill>
                  <a:schemeClr val="bg2"/>
                </a:solidFill>
                <a:hlinkClick r:id="rId4"/>
              </a:rPr>
              <a:t> </a:t>
            </a:r>
            <a:r>
              <a:rPr lang="en-US" sz="1500" dirty="0">
                <a:solidFill>
                  <a:schemeClr val="bg2"/>
                </a:solidFill>
              </a:rPr>
              <a:t>and @dandh.</a:t>
            </a:r>
          </a:p>
        </p:txBody>
      </p:sp>
      <p:sp>
        <p:nvSpPr>
          <p:cNvPr id="2" name="Rectangle 1">
            <a:hlinkClick r:id="rId5"/>
          </p:cNvPr>
          <p:cNvSpPr/>
          <p:nvPr/>
        </p:nvSpPr>
        <p:spPr>
          <a:xfrm>
            <a:off x="1414542" y="6210511"/>
            <a:ext cx="2162228" cy="24249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hlinkClick r:id="rId3"/>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84574" y="1755257"/>
            <a:ext cx="1478852" cy="1338007"/>
          </a:xfrm>
          <a:prstGeom prst="rect">
            <a:avLst/>
          </a:prstGeom>
        </p:spPr>
      </p:pic>
      <p:sp>
        <p:nvSpPr>
          <p:cNvPr id="7" name="Rectangle 6"/>
          <p:cNvSpPr/>
          <p:nvPr/>
        </p:nvSpPr>
        <p:spPr>
          <a:xfrm>
            <a:off x="670987" y="3259532"/>
            <a:ext cx="5510152" cy="1446358"/>
          </a:xfrm>
          <a:prstGeom prst="rect">
            <a:avLst/>
          </a:prstGeom>
        </p:spPr>
        <p:txBody>
          <a:bodyPr wrap="square">
            <a:spAutoFit/>
          </a:bodyPr>
          <a:lstStyle/>
          <a:p>
            <a:r>
              <a:rPr lang="pt-BR" sz="2933" b="1" dirty="0">
                <a:solidFill>
                  <a:schemeClr val="bg1"/>
                </a:solidFill>
                <a:latin typeface="+mj-lt"/>
              </a:rPr>
              <a:t>D&amp;H</a:t>
            </a:r>
          </a:p>
          <a:p>
            <a:r>
              <a:rPr lang="pt-BR" sz="2933" dirty="0">
                <a:solidFill>
                  <a:schemeClr val="bg1"/>
                </a:solidFill>
                <a:latin typeface="+mj-lt"/>
              </a:rPr>
              <a:t>800 877-1200, ext. 8630</a:t>
            </a:r>
          </a:p>
          <a:p>
            <a:r>
              <a:rPr lang="pt-BR" sz="2933" u="sng" dirty="0">
                <a:solidFill>
                  <a:schemeClr val="accent1"/>
                </a:solidFill>
                <a:latin typeface="+mj-lt"/>
              </a:rPr>
              <a:t>www.dandh.com</a:t>
            </a:r>
          </a:p>
        </p:txBody>
      </p:sp>
      <p:sp>
        <p:nvSpPr>
          <p:cNvPr id="4" name="Rectangle 3">
            <a:hlinkClick r:id="rId4"/>
          </p:cNvPr>
          <p:cNvSpPr/>
          <p:nvPr/>
        </p:nvSpPr>
        <p:spPr>
          <a:xfrm>
            <a:off x="6634873" y="6048849"/>
            <a:ext cx="3617184" cy="16166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hlinkClick r:id="rId3"/>
            <a:extLst>
              <a:ext uri="{FF2B5EF4-FFF2-40B4-BE49-F238E27FC236}">
                <a16:creationId xmlns:a16="http://schemas.microsoft.com/office/drawing/2014/main" id="{6E5839AC-CBDD-4A18-ACF7-91806162585B}"/>
              </a:ext>
            </a:extLst>
          </p:cNvPr>
          <p:cNvSpPr/>
          <p:nvPr/>
        </p:nvSpPr>
        <p:spPr>
          <a:xfrm>
            <a:off x="670987" y="4296821"/>
            <a:ext cx="3121084" cy="36249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53839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5">
            <a:extLst>
              <a:ext uri="{FF2B5EF4-FFF2-40B4-BE49-F238E27FC236}">
                <a16:creationId xmlns:a16="http://schemas.microsoft.com/office/drawing/2014/main" id="{E97F1121-D73D-4916-9903-0E9F7CA1A827}"/>
              </a:ext>
            </a:extLst>
          </p:cNvPr>
          <p:cNvSpPr>
            <a:spLocks noChangeArrowheads="1"/>
          </p:cNvSpPr>
          <p:nvPr/>
        </p:nvSpPr>
        <p:spPr bwMode="auto">
          <a:xfrm>
            <a:off x="49428" y="6329034"/>
            <a:ext cx="4557605" cy="391600"/>
          </a:xfrm>
          <a:prstGeom prst="rect">
            <a:avLst/>
          </a:prstGeom>
          <a:solidFill>
            <a:schemeClr val="bg2"/>
          </a:solidFill>
          <a:ln>
            <a:noFill/>
          </a:ln>
          <a:effectLst/>
          <a:extLst/>
        </p:spPr>
        <p:txBody>
          <a:bodyPr lIns="61601" tIns="30800" rIns="61601" bIns="30800" anchor="ctr">
            <a:noAutofit/>
          </a:bodyPr>
          <a:lstStyle/>
          <a:p>
            <a:endParaRPr lang="en-US" sz="1600" b="1" dirty="0">
              <a:solidFill>
                <a:schemeClr val="bg2"/>
              </a:solidFill>
              <a:latin typeface="+mn-lt"/>
            </a:endParaRPr>
          </a:p>
        </p:txBody>
      </p:sp>
      <p:sp>
        <p:nvSpPr>
          <p:cNvPr id="8" name="Rectangle 7"/>
          <p:cNvSpPr/>
          <p:nvPr/>
        </p:nvSpPr>
        <p:spPr>
          <a:xfrm>
            <a:off x="2075646" y="162893"/>
            <a:ext cx="6608160" cy="486287"/>
          </a:xfrm>
          <a:prstGeom prst="rect">
            <a:avLst/>
          </a:prstGeom>
        </p:spPr>
        <p:txBody>
          <a:bodyPr wrap="square">
            <a:spAutoFit/>
          </a:bodyPr>
          <a:lstStyle/>
          <a:p>
            <a:pPr defTabSz="912261">
              <a:lnSpc>
                <a:spcPct val="80000"/>
              </a:lnSpc>
            </a:pPr>
            <a:r>
              <a:rPr lang="en-US" sz="3200" dirty="0">
                <a:solidFill>
                  <a:schemeClr val="accent1"/>
                </a:solidFill>
                <a:latin typeface="+mj-lt"/>
              </a:rPr>
              <a:t>Contacts</a:t>
            </a:r>
            <a:endParaRPr lang="en-US" sz="2667" dirty="0">
              <a:solidFill>
                <a:schemeClr val="accent1"/>
              </a:solidFill>
            </a:endParaRPr>
          </a:p>
        </p:txBody>
      </p:sp>
      <p:pic>
        <p:nvPicPr>
          <p:cNvPr id="9" name="Picture 8">
            <a:hlinkClick r:id="rId3"/>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9649" y="195130"/>
            <a:ext cx="1338083" cy="1210645"/>
          </a:xfrm>
          <a:prstGeom prst="rect">
            <a:avLst/>
          </a:prstGeom>
        </p:spPr>
      </p:pic>
      <p:sp>
        <p:nvSpPr>
          <p:cNvPr id="2" name="TextBox 1"/>
          <p:cNvSpPr txBox="1"/>
          <p:nvPr/>
        </p:nvSpPr>
        <p:spPr>
          <a:xfrm>
            <a:off x="2072393" y="551671"/>
            <a:ext cx="9167805" cy="830997"/>
          </a:xfrm>
          <a:prstGeom prst="rect">
            <a:avLst/>
          </a:prstGeom>
          <a:noFill/>
        </p:spPr>
        <p:txBody>
          <a:bodyPr wrap="square" rtlCol="0">
            <a:spAutoFit/>
          </a:bodyPr>
          <a:lstStyle/>
          <a:p>
            <a:r>
              <a:rPr lang="en-US" sz="1600" dirty="0">
                <a:solidFill>
                  <a:schemeClr val="accent4"/>
                </a:solidFill>
                <a:latin typeface="+mn-lt"/>
              </a:rPr>
              <a:t>Cisco Sales Specialists: </a:t>
            </a:r>
            <a:r>
              <a:rPr lang="en-US" sz="1600" dirty="0">
                <a:solidFill>
                  <a:schemeClr val="accent1"/>
                </a:solidFill>
                <a:latin typeface="+mn-lt"/>
              </a:rPr>
              <a:t>800-877-1200, ext. 8630;</a:t>
            </a:r>
            <a:r>
              <a:rPr lang="en-US" sz="1600" dirty="0">
                <a:solidFill>
                  <a:schemeClr val="accent5"/>
                </a:solidFill>
                <a:latin typeface="+mn-lt"/>
              </a:rPr>
              <a:t> </a:t>
            </a:r>
            <a:r>
              <a:rPr lang="en-US" sz="1600" dirty="0">
                <a:latin typeface="+mn-lt"/>
                <a:hlinkClick r:id="rId5"/>
              </a:rPr>
              <a:t>ciscospecialist@dandh.com</a:t>
            </a:r>
            <a:endParaRPr lang="en-US" sz="1600" dirty="0">
              <a:latin typeface="+mn-lt"/>
            </a:endParaRPr>
          </a:p>
          <a:p>
            <a:r>
              <a:rPr lang="en-US" sz="1600" dirty="0">
                <a:solidFill>
                  <a:schemeClr val="accent4"/>
                </a:solidFill>
                <a:latin typeface="+mn-lt"/>
              </a:rPr>
              <a:t>Pre-and post-sales technical support: </a:t>
            </a:r>
            <a:r>
              <a:rPr lang="en-US" sz="1600" dirty="0">
                <a:solidFill>
                  <a:schemeClr val="accent1"/>
                </a:solidFill>
                <a:latin typeface="+mn-lt"/>
              </a:rPr>
              <a:t>800-877-1200, ext. 6801; </a:t>
            </a:r>
            <a:r>
              <a:rPr lang="en-US" sz="1600" dirty="0">
                <a:latin typeface="+mn-lt"/>
                <a:hlinkClick r:id="rId6"/>
              </a:rPr>
              <a:t>ciscosupport@dandh.com</a:t>
            </a:r>
            <a:endParaRPr lang="en-US" sz="1600" dirty="0">
              <a:latin typeface="+mn-lt"/>
            </a:endParaRPr>
          </a:p>
          <a:p>
            <a:r>
              <a:rPr lang="en-US" sz="1600" dirty="0">
                <a:solidFill>
                  <a:schemeClr val="accent4"/>
                </a:solidFill>
                <a:latin typeface="+mn-lt"/>
              </a:rPr>
              <a:t>Cisco </a:t>
            </a:r>
            <a:r>
              <a:rPr lang="en-US" sz="1600" dirty="0" err="1">
                <a:solidFill>
                  <a:schemeClr val="accent4"/>
                </a:solidFill>
                <a:latin typeface="+mn-lt"/>
              </a:rPr>
              <a:t>SmartNet</a:t>
            </a:r>
            <a:r>
              <a:rPr lang="en-US" sz="1600" dirty="0">
                <a:solidFill>
                  <a:schemeClr val="accent4"/>
                </a:solidFill>
                <a:latin typeface="+mn-lt"/>
              </a:rPr>
              <a:t> and Licensing specialists: </a:t>
            </a:r>
            <a:r>
              <a:rPr lang="en-US" sz="1600" dirty="0">
                <a:solidFill>
                  <a:schemeClr val="accent1"/>
                </a:solidFill>
                <a:latin typeface="+mn-lt"/>
              </a:rPr>
              <a:t>800-877-1200; </a:t>
            </a:r>
            <a:r>
              <a:rPr lang="en-US" sz="1600" dirty="0">
                <a:latin typeface="+mn-lt"/>
                <a:hlinkClick r:id="rId7"/>
              </a:rPr>
              <a:t>smartnetspecialist@dandh.com</a:t>
            </a:r>
            <a:endParaRPr lang="en-US" sz="1600" dirty="0">
              <a:latin typeface="+mn-lt"/>
            </a:endParaRPr>
          </a:p>
        </p:txBody>
      </p:sp>
      <p:sp>
        <p:nvSpPr>
          <p:cNvPr id="5" name="Rectangle 4"/>
          <p:cNvSpPr/>
          <p:nvPr/>
        </p:nvSpPr>
        <p:spPr>
          <a:xfrm>
            <a:off x="50347" y="1539436"/>
            <a:ext cx="2984011" cy="4425314"/>
          </a:xfrm>
          <a:prstGeom prst="rect">
            <a:avLst/>
          </a:prstGeom>
        </p:spPr>
        <p:txBody>
          <a:bodyPr wrap="square">
            <a:spAutoFit/>
          </a:bodyPr>
          <a:lstStyle/>
          <a:p>
            <a:pPr>
              <a:lnSpc>
                <a:spcPct val="115000"/>
              </a:lnSpc>
              <a:spcBef>
                <a:spcPts val="0"/>
              </a:spcBef>
              <a:spcAft>
                <a:spcPts val="0"/>
              </a:spcAft>
            </a:pPr>
            <a:r>
              <a:rPr lang="en-US" sz="1200" b="1" dirty="0">
                <a:solidFill>
                  <a:schemeClr val="accent1"/>
                </a:solidFill>
                <a:latin typeface="+mj-lt"/>
                <a:ea typeface="Calibri" panose="020F0502020204030204" pitchFamily="34" charset="0"/>
                <a:cs typeface="CiscoSans" panose="020B0503020201020303" pitchFamily="34" charset="0"/>
              </a:rPr>
              <a:t>Cisco Sales Specialists</a:t>
            </a:r>
            <a:endParaRPr lang="en-US" sz="1400" b="1" dirty="0">
              <a:solidFill>
                <a:schemeClr val="accent1"/>
              </a:solidFill>
              <a:latin typeface="+mj-lt"/>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US" sz="1100" dirty="0">
                <a:latin typeface="+mj-lt"/>
                <a:ea typeface="Calibri" panose="020F0502020204030204" pitchFamily="34" charset="0"/>
                <a:cs typeface="CiscoSans-ExtraLight" panose="020B0303020201020303" pitchFamily="34" charset="0"/>
                <a:hlinkClick r:id="rId5"/>
              </a:rPr>
              <a:t>ciscospecialist@dandh.com</a:t>
            </a:r>
            <a:endParaRPr lang="en-US" sz="1100" dirty="0">
              <a:latin typeface="+mj-lt"/>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US" sz="1100" dirty="0">
                <a:solidFill>
                  <a:schemeClr val="accent4">
                    <a:lumMod val="75000"/>
                  </a:schemeClr>
                </a:solidFill>
                <a:latin typeface="+mj-lt"/>
                <a:ea typeface="Calibri" panose="020F0502020204030204" pitchFamily="34" charset="0"/>
                <a:cs typeface="CiscoSans-ExtraLight" panose="020B0303020201020303" pitchFamily="34" charset="0"/>
              </a:rPr>
              <a:t>• Product, pricing, and configuration support</a:t>
            </a:r>
            <a:endParaRPr lang="en-US" sz="1100" dirty="0">
              <a:solidFill>
                <a:schemeClr val="accent4">
                  <a:lumMod val="75000"/>
                </a:schemeClr>
              </a:solidFill>
              <a:latin typeface="+mj-lt"/>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US" sz="1100" dirty="0">
                <a:solidFill>
                  <a:schemeClr val="accent4">
                    <a:lumMod val="75000"/>
                  </a:schemeClr>
                </a:solidFill>
                <a:latin typeface="+mj-lt"/>
                <a:ea typeface="Calibri" panose="020F0502020204030204" pitchFamily="34" charset="0"/>
                <a:cs typeface="CiscoSans-ExtraLight" panose="020B0303020201020303" pitchFamily="34" charset="0"/>
              </a:rPr>
              <a:t>• Deal and deviations (Cisco/Meraki)</a:t>
            </a:r>
            <a:endParaRPr lang="en-US" sz="1100" dirty="0">
              <a:solidFill>
                <a:schemeClr val="accent4">
                  <a:lumMod val="75000"/>
                </a:schemeClr>
              </a:solidFill>
              <a:latin typeface="+mj-lt"/>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US" sz="1100" dirty="0">
                <a:solidFill>
                  <a:schemeClr val="accent4">
                    <a:lumMod val="75000"/>
                  </a:schemeClr>
                </a:solidFill>
                <a:latin typeface="+mj-lt"/>
                <a:ea typeface="Calibri" panose="020F0502020204030204" pitchFamily="34" charset="0"/>
                <a:cs typeface="CiscoSans-ExtraLight" panose="020B0303020201020303" pitchFamily="34" charset="0"/>
              </a:rPr>
              <a:t>• Trainings, programs, and promotions</a:t>
            </a:r>
            <a:br>
              <a:rPr lang="en-US" sz="1100" dirty="0">
                <a:solidFill>
                  <a:schemeClr val="accent4">
                    <a:lumMod val="75000"/>
                  </a:schemeClr>
                </a:solidFill>
                <a:latin typeface="+mj-lt"/>
                <a:ea typeface="Calibri" panose="020F0502020204030204" pitchFamily="34" charset="0"/>
                <a:cs typeface="CiscoSans-ExtraLight" panose="020B0303020201020303" pitchFamily="34" charset="0"/>
              </a:rPr>
            </a:br>
            <a:endParaRPr lang="en-US" sz="1100" dirty="0">
              <a:solidFill>
                <a:schemeClr val="accent4">
                  <a:lumMod val="75000"/>
                </a:schemeClr>
              </a:solidFill>
              <a:latin typeface="+mj-lt"/>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US" sz="1200" b="1" dirty="0">
                <a:solidFill>
                  <a:schemeClr val="accent1"/>
                </a:solidFill>
                <a:latin typeface="+mj-lt"/>
                <a:ea typeface="Calibri" panose="020F0502020204030204" pitchFamily="34" charset="0"/>
                <a:cs typeface="CiscoSans" panose="020B0503020201020303" pitchFamily="34" charset="0"/>
              </a:rPr>
              <a:t>Cisco Technical Specialist</a:t>
            </a:r>
            <a:endParaRPr lang="en-US" sz="1200" b="1" dirty="0">
              <a:solidFill>
                <a:schemeClr val="accent1"/>
              </a:solidFill>
              <a:latin typeface="+mj-lt"/>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US" sz="1100" dirty="0">
                <a:latin typeface="+mj-lt"/>
                <a:ea typeface="Calibri" panose="020F0502020204030204" pitchFamily="34" charset="0"/>
                <a:cs typeface="CiscoSans-ExtraLight" panose="020B0303020201020303" pitchFamily="34" charset="0"/>
                <a:hlinkClick r:id="rId6"/>
              </a:rPr>
              <a:t>ciscosupport@dandh.com</a:t>
            </a:r>
            <a:endParaRPr lang="en-US" sz="1100" dirty="0">
              <a:latin typeface="+mj-lt"/>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US" sz="1100" dirty="0">
                <a:solidFill>
                  <a:schemeClr val="accent4">
                    <a:lumMod val="75000"/>
                  </a:schemeClr>
                </a:solidFill>
                <a:latin typeface="+mj-lt"/>
                <a:ea typeface="Calibri" panose="020F0502020204030204" pitchFamily="34" charset="0"/>
                <a:cs typeface="CiscoSans-ExtraLight" panose="020B0303020201020303" pitchFamily="34" charset="0"/>
              </a:rPr>
              <a:t>• Pre- and post-sales technical support</a:t>
            </a:r>
            <a:endParaRPr lang="en-US" sz="1100" dirty="0">
              <a:solidFill>
                <a:schemeClr val="accent4">
                  <a:lumMod val="75000"/>
                </a:schemeClr>
              </a:solidFill>
              <a:latin typeface="+mj-lt"/>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US" sz="1100" dirty="0">
                <a:solidFill>
                  <a:schemeClr val="accent4">
                    <a:lumMod val="75000"/>
                  </a:schemeClr>
                </a:solidFill>
                <a:latin typeface="+mj-lt"/>
                <a:ea typeface="Calibri" panose="020F0502020204030204" pitchFamily="34" charset="0"/>
                <a:cs typeface="CiscoSans-ExtraLight" panose="020B0303020201020303" pitchFamily="34" charset="0"/>
              </a:rPr>
              <a:t>• Personalized training</a:t>
            </a:r>
            <a:endParaRPr lang="en-US" sz="1100" dirty="0">
              <a:solidFill>
                <a:schemeClr val="accent4">
                  <a:lumMod val="75000"/>
                </a:schemeClr>
              </a:solidFill>
              <a:latin typeface="+mj-lt"/>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US" sz="1100" dirty="0">
                <a:solidFill>
                  <a:schemeClr val="accent4">
                    <a:lumMod val="75000"/>
                  </a:schemeClr>
                </a:solidFill>
                <a:latin typeface="+mj-lt"/>
                <a:ea typeface="Calibri" panose="020F0502020204030204" pitchFamily="34" charset="0"/>
                <a:cs typeface="CiscoSans-ExtraLight" panose="020B0303020201020303" pitchFamily="34" charset="0"/>
              </a:rPr>
              <a:t>• Bill of materials/configuration support</a:t>
            </a:r>
            <a:br>
              <a:rPr lang="en-US" sz="1100" dirty="0">
                <a:solidFill>
                  <a:schemeClr val="accent4">
                    <a:lumMod val="75000"/>
                  </a:schemeClr>
                </a:solidFill>
                <a:latin typeface="+mj-lt"/>
                <a:ea typeface="Calibri" panose="020F0502020204030204" pitchFamily="34" charset="0"/>
                <a:cs typeface="CiscoSans-ExtraLight" panose="020B0303020201020303" pitchFamily="34" charset="0"/>
              </a:rPr>
            </a:br>
            <a:endParaRPr lang="en-US" sz="1100" dirty="0">
              <a:solidFill>
                <a:schemeClr val="accent4">
                  <a:lumMod val="75000"/>
                </a:schemeClr>
              </a:solidFill>
              <a:latin typeface="+mj-lt"/>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US" sz="1200" b="1" dirty="0">
                <a:solidFill>
                  <a:schemeClr val="accent1"/>
                </a:solidFill>
                <a:latin typeface="+mj-lt"/>
                <a:ea typeface="Calibri" panose="020F0502020204030204" pitchFamily="34" charset="0"/>
                <a:cs typeface="CiscoSans" panose="020B0503020201020303" pitchFamily="34" charset="0"/>
              </a:rPr>
              <a:t>Cisco DSV</a:t>
            </a:r>
            <a:endParaRPr lang="en-US" sz="1200" b="1" dirty="0">
              <a:solidFill>
                <a:schemeClr val="accent1"/>
              </a:solidFill>
              <a:latin typeface="+mj-lt"/>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US" sz="1100" dirty="0">
                <a:latin typeface="+mj-lt"/>
                <a:ea typeface="Calibri" panose="020F0502020204030204" pitchFamily="34" charset="0"/>
                <a:cs typeface="CiscoSans-ExtraLight" panose="020B0303020201020303" pitchFamily="34" charset="0"/>
                <a:hlinkClick r:id="rId8"/>
              </a:rPr>
              <a:t>ciscodsvus@dandh.com</a:t>
            </a:r>
            <a:br>
              <a:rPr lang="en-US" sz="1100" dirty="0">
                <a:latin typeface="+mj-lt"/>
                <a:ea typeface="Calibri" panose="020F0502020204030204" pitchFamily="34" charset="0"/>
                <a:cs typeface="CiscoSans-ExtraLight" panose="020B0303020201020303" pitchFamily="34" charset="0"/>
              </a:rPr>
            </a:br>
            <a:endParaRPr lang="en-US" sz="1100" dirty="0">
              <a:latin typeface="+mj-lt"/>
              <a:ea typeface="Calibri" panose="020F0502020204030204" pitchFamily="34" charset="0"/>
              <a:cs typeface="CiscoSans-ExtraLight" panose="020B0303020201020303" pitchFamily="34" charset="0"/>
            </a:endParaRPr>
          </a:p>
          <a:p>
            <a:pPr>
              <a:lnSpc>
                <a:spcPct val="115000"/>
              </a:lnSpc>
              <a:spcBef>
                <a:spcPts val="0"/>
              </a:spcBef>
              <a:spcAft>
                <a:spcPts val="0"/>
              </a:spcAft>
            </a:pPr>
            <a:r>
              <a:rPr lang="en-US" sz="1200" b="1" dirty="0">
                <a:solidFill>
                  <a:schemeClr val="accent1"/>
                </a:solidFill>
                <a:latin typeface="+mj-lt"/>
                <a:ea typeface="Calibri" panose="020F0502020204030204" pitchFamily="34" charset="0"/>
                <a:cs typeface="CiscoSans" panose="020B0503020201020303" pitchFamily="34" charset="0"/>
              </a:rPr>
              <a:t>Training</a:t>
            </a:r>
            <a:endParaRPr lang="en-US" sz="1200" b="1" dirty="0">
              <a:solidFill>
                <a:schemeClr val="accent1"/>
              </a:solidFill>
              <a:latin typeface="+mj-lt"/>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US" sz="1100" dirty="0">
                <a:latin typeface="+mj-lt"/>
                <a:ea typeface="Calibri" panose="020F0502020204030204" pitchFamily="34" charset="0"/>
                <a:cs typeface="CiscoSans-ExtraLight" panose="020B0303020201020303" pitchFamily="34" charset="0"/>
              </a:rPr>
              <a:t>• </a:t>
            </a:r>
            <a:r>
              <a:rPr lang="en-US" sz="1100" dirty="0">
                <a:solidFill>
                  <a:schemeClr val="accent4">
                    <a:lumMod val="75000"/>
                  </a:schemeClr>
                </a:solidFill>
                <a:latin typeface="+mj-lt"/>
                <a:ea typeface="Calibri" panose="020F0502020204030204" pitchFamily="34" charset="0"/>
                <a:cs typeface="CiscoSans-ExtraLight" panose="020B0303020201020303" pitchFamily="34" charset="0"/>
              </a:rPr>
              <a:t>Solutions Center</a:t>
            </a:r>
            <a:endParaRPr lang="en-US" sz="1100" dirty="0">
              <a:solidFill>
                <a:schemeClr val="accent4">
                  <a:lumMod val="75000"/>
                </a:schemeClr>
              </a:solidFill>
              <a:latin typeface="+mj-lt"/>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US" sz="1100" dirty="0">
                <a:solidFill>
                  <a:schemeClr val="accent4">
                    <a:lumMod val="75000"/>
                  </a:schemeClr>
                </a:solidFill>
                <a:latin typeface="+mj-lt"/>
                <a:ea typeface="Calibri" panose="020F0502020204030204" pitchFamily="34" charset="0"/>
                <a:cs typeface="CiscoSans-ExtraLight" panose="020B0303020201020303" pitchFamily="34" charset="0"/>
              </a:rPr>
              <a:t>• 1-to-1 and 1-to-many trainings available</a:t>
            </a:r>
            <a:endParaRPr lang="en-US" sz="1100" dirty="0">
              <a:solidFill>
                <a:schemeClr val="accent4">
                  <a:lumMod val="75000"/>
                </a:schemeClr>
              </a:solidFill>
              <a:latin typeface="+mj-lt"/>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US" sz="1100" dirty="0">
                <a:solidFill>
                  <a:schemeClr val="accent4">
                    <a:lumMod val="75000"/>
                  </a:schemeClr>
                </a:solidFill>
                <a:latin typeface="+mj-lt"/>
                <a:ea typeface="Calibri" panose="020F0502020204030204" pitchFamily="34" charset="0"/>
                <a:cs typeface="CiscoSans-ExtraLight" panose="020B0303020201020303" pitchFamily="34" charset="0"/>
              </a:rPr>
              <a:t>• Virtual and regional</a:t>
            </a:r>
            <a:endParaRPr lang="en-US" sz="1100" dirty="0">
              <a:solidFill>
                <a:schemeClr val="accent4">
                  <a:lumMod val="75000"/>
                </a:schemeClr>
              </a:solidFill>
              <a:latin typeface="+mj-lt"/>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US" sz="1100" dirty="0">
                <a:solidFill>
                  <a:schemeClr val="accent4">
                    <a:lumMod val="75000"/>
                  </a:schemeClr>
                </a:solidFill>
                <a:latin typeface="+mj-lt"/>
                <a:ea typeface="Calibri" panose="020F0502020204030204" pitchFamily="34" charset="0"/>
                <a:cs typeface="CiscoSans-ExtraLight" panose="020B0303020201020303" pitchFamily="34" charset="0"/>
              </a:rPr>
              <a:t>• Hands-on technical</a:t>
            </a:r>
            <a:endParaRPr lang="en-US" sz="1100" dirty="0">
              <a:solidFill>
                <a:schemeClr val="accent4">
                  <a:lumMod val="75000"/>
                </a:schemeClr>
              </a:solidFill>
              <a:latin typeface="+mj-lt"/>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US" sz="1100" dirty="0">
                <a:solidFill>
                  <a:schemeClr val="accent4">
                    <a:lumMod val="75000"/>
                  </a:schemeClr>
                </a:solidFill>
                <a:latin typeface="+mj-lt"/>
                <a:ea typeface="Calibri" panose="020F0502020204030204" pitchFamily="34" charset="0"/>
                <a:cs typeface="CiscoSans-ExtraLight" panose="020B0303020201020303" pitchFamily="34" charset="0"/>
              </a:rPr>
              <a:t>• Cisco certification classes</a:t>
            </a:r>
            <a:endParaRPr lang="en-US" sz="1100" dirty="0">
              <a:solidFill>
                <a:schemeClr val="accent4">
                  <a:lumMod val="75000"/>
                </a:schemeClr>
              </a:solidFill>
              <a:latin typeface="+mj-lt"/>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US" sz="1100" dirty="0">
                <a:solidFill>
                  <a:schemeClr val="accent4">
                    <a:lumMod val="75000"/>
                  </a:schemeClr>
                </a:solidFill>
                <a:latin typeface="+mj-lt"/>
                <a:ea typeface="Calibri" panose="020F0502020204030204" pitchFamily="34" charset="0"/>
                <a:cs typeface="CiscoSans-ExtraLight" panose="020B0303020201020303" pitchFamily="34" charset="0"/>
              </a:rPr>
              <a:t>• Programs, promotions, products</a:t>
            </a:r>
            <a:endParaRPr lang="en-US" sz="1067" dirty="0">
              <a:solidFill>
                <a:schemeClr val="accent4">
                  <a:lumMod val="75000"/>
                </a:schemeClr>
              </a:solidFill>
              <a:latin typeface="+mj-lt"/>
              <a:ea typeface="Calibri" panose="020F0502020204030204" pitchFamily="34" charset="0"/>
              <a:cs typeface="Times New Roman" panose="02020603050405020304" pitchFamily="18" charset="0"/>
            </a:endParaRPr>
          </a:p>
        </p:txBody>
      </p:sp>
      <p:sp>
        <p:nvSpPr>
          <p:cNvPr id="14" name="Rectangle 13"/>
          <p:cNvSpPr/>
          <p:nvPr/>
        </p:nvSpPr>
        <p:spPr>
          <a:xfrm>
            <a:off x="2911302" y="1539436"/>
            <a:ext cx="2624525" cy="4608313"/>
          </a:xfrm>
          <a:prstGeom prst="rect">
            <a:avLst/>
          </a:prstGeom>
        </p:spPr>
        <p:txBody>
          <a:bodyPr wrap="square">
            <a:spAutoFit/>
          </a:bodyPr>
          <a:lstStyle/>
          <a:p>
            <a:pPr>
              <a:lnSpc>
                <a:spcPct val="115000"/>
              </a:lnSpc>
              <a:spcBef>
                <a:spcPts val="0"/>
              </a:spcBef>
              <a:spcAft>
                <a:spcPts val="0"/>
              </a:spcAft>
            </a:pPr>
            <a:r>
              <a:rPr lang="en-US" sz="1200" b="1" dirty="0" err="1">
                <a:solidFill>
                  <a:schemeClr val="accent1"/>
                </a:solidFill>
                <a:latin typeface="+mj-lt"/>
                <a:ea typeface="Calibri" panose="020F0502020204030204" pitchFamily="34" charset="0"/>
                <a:cs typeface="CiscoSans" panose="020B0503020201020303" pitchFamily="34" charset="0"/>
              </a:rPr>
              <a:t>SMARTnet</a:t>
            </a:r>
            <a:r>
              <a:rPr lang="en-US" sz="1200" b="1" dirty="0">
                <a:solidFill>
                  <a:schemeClr val="accent1"/>
                </a:solidFill>
                <a:latin typeface="+mj-lt"/>
                <a:ea typeface="Calibri" panose="020F0502020204030204" pitchFamily="34" charset="0"/>
                <a:cs typeface="CiscoSans" panose="020B0503020201020303" pitchFamily="34" charset="0"/>
              </a:rPr>
              <a:t> and Licensing</a:t>
            </a:r>
            <a:endParaRPr lang="en-US" sz="1200" b="1" dirty="0">
              <a:solidFill>
                <a:schemeClr val="accent1"/>
              </a:solidFill>
              <a:latin typeface="+mj-lt"/>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US" sz="1100" dirty="0">
                <a:latin typeface="+mj-lt"/>
                <a:ea typeface="Calibri" panose="020F0502020204030204" pitchFamily="34" charset="0"/>
                <a:cs typeface="CiscoSans-ExtraLight" panose="020B0303020201020303" pitchFamily="34" charset="0"/>
                <a:hlinkClick r:id="rId7"/>
              </a:rPr>
              <a:t>smartnetspecialist@dandh.com</a:t>
            </a:r>
            <a:endParaRPr lang="en-US" sz="1100" dirty="0">
              <a:latin typeface="+mj-lt"/>
              <a:ea typeface="Calibri" panose="020F0502020204030204" pitchFamily="34" charset="0"/>
              <a:cs typeface="Times New Roman" panose="02020603050405020304" pitchFamily="18" charset="0"/>
            </a:endParaRPr>
          </a:p>
          <a:p>
            <a:pPr marL="57150" indent="-57150">
              <a:lnSpc>
                <a:spcPct val="115000"/>
              </a:lnSpc>
              <a:spcBef>
                <a:spcPts val="0"/>
              </a:spcBef>
              <a:spcAft>
                <a:spcPts val="0"/>
              </a:spcAft>
            </a:pPr>
            <a:r>
              <a:rPr lang="en-US" sz="1100" dirty="0">
                <a:solidFill>
                  <a:schemeClr val="accent4">
                    <a:lumMod val="75000"/>
                  </a:schemeClr>
                </a:solidFill>
                <a:latin typeface="+mj-lt"/>
                <a:ea typeface="Calibri" panose="020F0502020204030204" pitchFamily="34" charset="0"/>
                <a:cs typeface="CiscoSans-ExtraLight" panose="020B0303020201020303" pitchFamily="34" charset="0"/>
              </a:rPr>
              <a:t>• Quoting, ordering, and support for contract renewals, new attach, licensing, and subscriptions</a:t>
            </a:r>
            <a:endParaRPr lang="en-US" sz="1100" dirty="0">
              <a:solidFill>
                <a:schemeClr val="accent4">
                  <a:lumMod val="75000"/>
                </a:schemeClr>
              </a:solidFill>
              <a:latin typeface="+mj-lt"/>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US" sz="1100" dirty="0">
                <a:solidFill>
                  <a:schemeClr val="accent4">
                    <a:lumMod val="75000"/>
                  </a:schemeClr>
                </a:solidFill>
                <a:latin typeface="+mj-lt"/>
                <a:ea typeface="Calibri" panose="020F0502020204030204" pitchFamily="34" charset="0"/>
                <a:cs typeface="CiscoSans-ExtraLight" panose="020B0303020201020303" pitchFamily="34" charset="0"/>
              </a:rPr>
              <a:t>• Personalized training</a:t>
            </a:r>
            <a:br>
              <a:rPr lang="en-US" sz="1067" dirty="0">
                <a:solidFill>
                  <a:schemeClr val="accent4">
                    <a:lumMod val="75000"/>
                  </a:schemeClr>
                </a:solidFill>
                <a:latin typeface="+mj-lt"/>
                <a:ea typeface="Calibri" panose="020F0502020204030204" pitchFamily="34" charset="0"/>
                <a:cs typeface="CiscoSans-ExtraLight" panose="020B0303020201020303" pitchFamily="34" charset="0"/>
              </a:rPr>
            </a:br>
            <a:endParaRPr lang="en-US" sz="1067" dirty="0">
              <a:solidFill>
                <a:schemeClr val="accent4">
                  <a:lumMod val="75000"/>
                </a:schemeClr>
              </a:solidFill>
              <a:latin typeface="+mj-lt"/>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US" sz="1200" b="1" dirty="0">
                <a:solidFill>
                  <a:schemeClr val="accent1"/>
                </a:solidFill>
                <a:latin typeface="+mj-lt"/>
                <a:ea typeface="Calibri" panose="020F0502020204030204" pitchFamily="34" charset="0"/>
                <a:cs typeface="CiscoSans" panose="020B0503020201020303" pitchFamily="34" charset="0"/>
              </a:rPr>
              <a:t>Free Account Setup</a:t>
            </a:r>
            <a:endParaRPr lang="en-US" sz="1200" b="1" dirty="0">
              <a:solidFill>
                <a:schemeClr val="accent1"/>
              </a:solidFill>
              <a:latin typeface="+mj-lt"/>
              <a:ea typeface="Calibri" panose="020F0502020204030204" pitchFamily="34" charset="0"/>
              <a:cs typeface="Times New Roman" panose="02020603050405020304" pitchFamily="18" charset="0"/>
            </a:endParaRPr>
          </a:p>
          <a:p>
            <a:pPr>
              <a:lnSpc>
                <a:spcPct val="115000"/>
              </a:lnSpc>
              <a:spcBef>
                <a:spcPts val="0"/>
              </a:spcBef>
              <a:spcAft>
                <a:spcPts val="0"/>
              </a:spcAft>
            </a:pPr>
            <a:r>
              <a:rPr lang="en-US" sz="1100" dirty="0">
                <a:latin typeface="+mj-lt"/>
                <a:ea typeface="Calibri" panose="020F0502020204030204" pitchFamily="34" charset="0"/>
                <a:cs typeface="CiscoSans-ExtraLight" panose="020B0303020201020303" pitchFamily="34" charset="0"/>
                <a:hlinkClick r:id="rId9"/>
              </a:rPr>
              <a:t>https://www.dandh.com/v4/view?pageReq=NSNewCust</a:t>
            </a:r>
            <a:br>
              <a:rPr lang="en-US" sz="1067" b="1" dirty="0">
                <a:latin typeface="+mj-lt"/>
                <a:ea typeface="Calibri" panose="020F0502020204030204" pitchFamily="34" charset="0"/>
                <a:cs typeface="CiscoSans-ExtraLight" panose="020B0303020201020303" pitchFamily="34" charset="0"/>
              </a:rPr>
            </a:br>
            <a:endParaRPr lang="en-US" sz="1067" b="1" dirty="0">
              <a:latin typeface="+mj-lt"/>
              <a:ea typeface="Calibri" panose="020F0502020204030204" pitchFamily="34" charset="0"/>
              <a:cs typeface="CiscoSans-ExtraLight" panose="020B0303020201020303" pitchFamily="34" charset="0"/>
            </a:endParaRPr>
          </a:p>
          <a:p>
            <a:pPr>
              <a:lnSpc>
                <a:spcPct val="115000"/>
              </a:lnSpc>
              <a:spcBef>
                <a:spcPts val="0"/>
              </a:spcBef>
              <a:spcAft>
                <a:spcPts val="0"/>
              </a:spcAft>
            </a:pPr>
            <a:r>
              <a:rPr lang="en-US" sz="1200" b="1" dirty="0">
                <a:solidFill>
                  <a:schemeClr val="accent1"/>
                </a:solidFill>
                <a:latin typeface="+mj-lt"/>
                <a:ea typeface="Calibri" panose="020F0502020204030204" pitchFamily="34" charset="0"/>
                <a:cs typeface="CiscoSans" panose="020B0503020201020303" pitchFamily="34" charset="0"/>
              </a:rPr>
              <a:t>Flexible Financing and Credit Support</a:t>
            </a:r>
            <a:endParaRPr lang="en-US" sz="1200" b="1" dirty="0">
              <a:solidFill>
                <a:schemeClr val="accent1"/>
              </a:solidFill>
              <a:latin typeface="+mj-lt"/>
              <a:ea typeface="Calibri" panose="020F0502020204030204" pitchFamily="34" charset="0"/>
              <a:cs typeface="Times New Roman" panose="02020603050405020304" pitchFamily="18" charset="0"/>
            </a:endParaRPr>
          </a:p>
          <a:p>
            <a:pPr marL="57150" indent="-57150">
              <a:lnSpc>
                <a:spcPct val="115000"/>
              </a:lnSpc>
              <a:spcBef>
                <a:spcPts val="0"/>
              </a:spcBef>
              <a:spcAft>
                <a:spcPts val="0"/>
              </a:spcAft>
            </a:pPr>
            <a:r>
              <a:rPr lang="en-US" sz="1100" dirty="0">
                <a:latin typeface="+mj-lt"/>
                <a:ea typeface="Calibri" panose="020F0502020204030204" pitchFamily="34" charset="0"/>
                <a:cs typeface="CiscoSans-ExtraLight" panose="020B0303020201020303" pitchFamily="34" charset="0"/>
              </a:rPr>
              <a:t>• </a:t>
            </a:r>
            <a:r>
              <a:rPr lang="en-US" sz="1100" dirty="0">
                <a:solidFill>
                  <a:schemeClr val="accent4">
                    <a:lumMod val="75000"/>
                  </a:schemeClr>
                </a:solidFill>
                <a:latin typeface="+mj-lt"/>
                <a:ea typeface="Calibri" panose="020F0502020204030204" pitchFamily="34" charset="0"/>
                <a:cs typeface="CiscoSans-ExtraLight" panose="020B0303020201020303" pitchFamily="34" charset="0"/>
              </a:rPr>
              <a:t>Net terms</a:t>
            </a:r>
            <a:endParaRPr lang="en-US" sz="1100" dirty="0">
              <a:solidFill>
                <a:schemeClr val="accent4">
                  <a:lumMod val="75000"/>
                </a:schemeClr>
              </a:solidFill>
              <a:latin typeface="+mj-lt"/>
              <a:ea typeface="Calibri" panose="020F0502020204030204" pitchFamily="34" charset="0"/>
              <a:cs typeface="Times New Roman" panose="02020603050405020304" pitchFamily="18" charset="0"/>
            </a:endParaRPr>
          </a:p>
          <a:p>
            <a:pPr marL="57150" indent="-57150">
              <a:lnSpc>
                <a:spcPct val="115000"/>
              </a:lnSpc>
              <a:spcBef>
                <a:spcPts val="0"/>
              </a:spcBef>
              <a:spcAft>
                <a:spcPts val="0"/>
              </a:spcAft>
            </a:pPr>
            <a:r>
              <a:rPr lang="en-US" sz="1100" dirty="0">
                <a:solidFill>
                  <a:schemeClr val="accent4">
                    <a:lumMod val="75000"/>
                  </a:schemeClr>
                </a:solidFill>
                <a:latin typeface="+mj-lt"/>
                <a:ea typeface="Calibri" panose="020F0502020204030204" pitchFamily="34" charset="0"/>
                <a:cs typeface="CiscoSans-ExtraLight" panose="020B0303020201020303" pitchFamily="34" charset="0"/>
              </a:rPr>
              <a:t>• Electronic funds transfer, wire transfer</a:t>
            </a:r>
            <a:endParaRPr lang="en-US" sz="1100" dirty="0">
              <a:solidFill>
                <a:schemeClr val="accent4">
                  <a:lumMod val="75000"/>
                </a:schemeClr>
              </a:solidFill>
              <a:latin typeface="+mj-lt"/>
              <a:ea typeface="Calibri" panose="020F0502020204030204" pitchFamily="34" charset="0"/>
              <a:cs typeface="Times New Roman" panose="02020603050405020304" pitchFamily="18" charset="0"/>
            </a:endParaRPr>
          </a:p>
          <a:p>
            <a:pPr marL="57150" indent="-57150">
              <a:lnSpc>
                <a:spcPct val="115000"/>
              </a:lnSpc>
              <a:spcBef>
                <a:spcPts val="0"/>
              </a:spcBef>
              <a:spcAft>
                <a:spcPts val="0"/>
              </a:spcAft>
            </a:pPr>
            <a:r>
              <a:rPr lang="en-US" sz="1100" dirty="0">
                <a:solidFill>
                  <a:schemeClr val="accent4">
                    <a:lumMod val="75000"/>
                  </a:schemeClr>
                </a:solidFill>
                <a:latin typeface="+mj-lt"/>
                <a:ea typeface="Calibri" panose="020F0502020204030204" pitchFamily="34" charset="0"/>
                <a:cs typeface="CiscoSans-ExtraLight" panose="020B0303020201020303" pitchFamily="34" charset="0"/>
              </a:rPr>
              <a:t>• Electronic invoicing</a:t>
            </a:r>
            <a:endParaRPr lang="en-US" sz="1100" dirty="0">
              <a:solidFill>
                <a:schemeClr val="accent4">
                  <a:lumMod val="75000"/>
                </a:schemeClr>
              </a:solidFill>
              <a:latin typeface="+mj-lt"/>
              <a:ea typeface="Calibri" panose="020F0502020204030204" pitchFamily="34" charset="0"/>
              <a:cs typeface="Times New Roman" panose="02020603050405020304" pitchFamily="18" charset="0"/>
            </a:endParaRPr>
          </a:p>
          <a:p>
            <a:pPr marL="57150" indent="-57150">
              <a:lnSpc>
                <a:spcPct val="115000"/>
              </a:lnSpc>
              <a:spcBef>
                <a:spcPts val="0"/>
              </a:spcBef>
              <a:spcAft>
                <a:spcPts val="0"/>
              </a:spcAft>
            </a:pPr>
            <a:r>
              <a:rPr lang="en-US" sz="1100" dirty="0">
                <a:solidFill>
                  <a:schemeClr val="accent4">
                    <a:lumMod val="75000"/>
                  </a:schemeClr>
                </a:solidFill>
                <a:latin typeface="+mj-lt"/>
                <a:ea typeface="Calibri" panose="020F0502020204030204" pitchFamily="34" charset="0"/>
                <a:cs typeface="CiscoSans-ExtraLight" panose="020B0303020201020303" pitchFamily="34" charset="0"/>
              </a:rPr>
              <a:t>• </a:t>
            </a:r>
            <a:r>
              <a:rPr lang="en-US" sz="1100" dirty="0" err="1">
                <a:solidFill>
                  <a:schemeClr val="accent4">
                    <a:lumMod val="75000"/>
                  </a:schemeClr>
                </a:solidFill>
                <a:latin typeface="+mj-lt"/>
                <a:ea typeface="Calibri" panose="020F0502020204030204" pitchFamily="34" charset="0"/>
                <a:cs typeface="CiscoSans-ExtraLight" panose="020B0303020201020303" pitchFamily="34" charset="0"/>
              </a:rPr>
              <a:t>PayNet</a:t>
            </a:r>
            <a:endParaRPr lang="en-US" sz="1100" dirty="0">
              <a:solidFill>
                <a:schemeClr val="accent4">
                  <a:lumMod val="75000"/>
                </a:schemeClr>
              </a:solidFill>
              <a:latin typeface="+mj-lt"/>
              <a:ea typeface="Calibri" panose="020F0502020204030204" pitchFamily="34" charset="0"/>
              <a:cs typeface="Times New Roman" panose="02020603050405020304" pitchFamily="18" charset="0"/>
            </a:endParaRPr>
          </a:p>
          <a:p>
            <a:pPr marL="57150" indent="-57150">
              <a:lnSpc>
                <a:spcPct val="115000"/>
              </a:lnSpc>
              <a:spcBef>
                <a:spcPts val="0"/>
              </a:spcBef>
              <a:spcAft>
                <a:spcPts val="0"/>
              </a:spcAft>
            </a:pPr>
            <a:r>
              <a:rPr lang="en-US" sz="1100" dirty="0">
                <a:solidFill>
                  <a:schemeClr val="accent4">
                    <a:lumMod val="75000"/>
                  </a:schemeClr>
                </a:solidFill>
                <a:latin typeface="+mj-lt"/>
                <a:ea typeface="Calibri" panose="020F0502020204030204" pitchFamily="34" charset="0"/>
                <a:cs typeface="CiscoSans-ExtraLight" panose="020B0303020201020303" pitchFamily="34" charset="0"/>
              </a:rPr>
              <a:t>• COD, company check, certified funds, credit card</a:t>
            </a:r>
            <a:endParaRPr lang="en-US" sz="1100" dirty="0">
              <a:solidFill>
                <a:schemeClr val="accent4">
                  <a:lumMod val="75000"/>
                </a:schemeClr>
              </a:solidFill>
              <a:latin typeface="+mj-lt"/>
              <a:ea typeface="Calibri" panose="020F0502020204030204" pitchFamily="34" charset="0"/>
              <a:cs typeface="Times New Roman" panose="02020603050405020304" pitchFamily="18" charset="0"/>
            </a:endParaRPr>
          </a:p>
          <a:p>
            <a:pPr marL="57150" indent="-57150">
              <a:lnSpc>
                <a:spcPct val="115000"/>
              </a:lnSpc>
              <a:spcBef>
                <a:spcPts val="0"/>
              </a:spcBef>
              <a:spcAft>
                <a:spcPts val="0"/>
              </a:spcAft>
            </a:pPr>
            <a:r>
              <a:rPr lang="en-US" sz="1100" dirty="0">
                <a:solidFill>
                  <a:schemeClr val="accent4">
                    <a:lumMod val="75000"/>
                  </a:schemeClr>
                </a:solidFill>
                <a:latin typeface="+mj-lt"/>
                <a:ea typeface="Calibri" panose="020F0502020204030204" pitchFamily="34" charset="0"/>
                <a:cs typeface="CiscoSans-ExtraLight" panose="020B0303020201020303" pitchFamily="34" charset="0"/>
              </a:rPr>
              <a:t>• Assignment of funds</a:t>
            </a:r>
            <a:endParaRPr lang="en-US" sz="1100" dirty="0">
              <a:solidFill>
                <a:schemeClr val="accent4">
                  <a:lumMod val="75000"/>
                </a:schemeClr>
              </a:solidFill>
              <a:latin typeface="+mj-lt"/>
              <a:ea typeface="Calibri" panose="020F0502020204030204" pitchFamily="34" charset="0"/>
              <a:cs typeface="Times New Roman" panose="02020603050405020304" pitchFamily="18" charset="0"/>
            </a:endParaRPr>
          </a:p>
          <a:p>
            <a:pPr marL="57150" indent="-57150">
              <a:lnSpc>
                <a:spcPct val="115000"/>
              </a:lnSpc>
              <a:spcBef>
                <a:spcPts val="0"/>
              </a:spcBef>
              <a:spcAft>
                <a:spcPts val="0"/>
              </a:spcAft>
            </a:pPr>
            <a:r>
              <a:rPr lang="en-US" sz="1100" dirty="0">
                <a:solidFill>
                  <a:schemeClr val="accent4">
                    <a:lumMod val="75000"/>
                  </a:schemeClr>
                </a:solidFill>
                <a:latin typeface="+mj-lt"/>
                <a:ea typeface="Calibri" panose="020F0502020204030204" pitchFamily="34" charset="0"/>
                <a:cs typeface="CiscoSans-ExtraLight" panose="020B0303020201020303" pitchFamily="34" charset="0"/>
              </a:rPr>
              <a:t>• Multiple flooring partner options</a:t>
            </a:r>
            <a:endParaRPr lang="en-US" sz="1100" dirty="0">
              <a:solidFill>
                <a:schemeClr val="accent4">
                  <a:lumMod val="75000"/>
                </a:schemeClr>
              </a:solidFill>
              <a:latin typeface="+mj-lt"/>
              <a:ea typeface="Calibri" panose="020F0502020204030204" pitchFamily="34" charset="0"/>
              <a:cs typeface="Times New Roman" panose="02020603050405020304" pitchFamily="18" charset="0"/>
            </a:endParaRPr>
          </a:p>
          <a:p>
            <a:pPr marL="57150" indent="-57150">
              <a:lnSpc>
                <a:spcPct val="115000"/>
              </a:lnSpc>
              <a:spcBef>
                <a:spcPts val="0"/>
              </a:spcBef>
              <a:spcAft>
                <a:spcPts val="1333"/>
              </a:spcAft>
            </a:pPr>
            <a:r>
              <a:rPr lang="en-US" sz="1100" dirty="0">
                <a:solidFill>
                  <a:schemeClr val="accent4">
                    <a:lumMod val="75000"/>
                  </a:schemeClr>
                </a:solidFill>
                <a:latin typeface="+mj-lt"/>
                <a:ea typeface="Calibri" panose="020F0502020204030204" pitchFamily="34" charset="0"/>
                <a:cs typeface="CiscoSans-ExtraLight" panose="020B0303020201020303" pitchFamily="34" charset="0"/>
              </a:rPr>
              <a:t>• Leasing and inventory finance</a:t>
            </a:r>
            <a:endParaRPr lang="en-US" sz="1100" dirty="0">
              <a:solidFill>
                <a:schemeClr val="accent4">
                  <a:lumMod val="75000"/>
                </a:schemeClr>
              </a:solidFill>
              <a:latin typeface="+mj-lt"/>
              <a:ea typeface="Calibri" panose="020F0502020204030204" pitchFamily="34" charset="0"/>
              <a:cs typeface="Times New Roman" panose="02020603050405020304" pitchFamily="18" charset="0"/>
            </a:endParaRPr>
          </a:p>
        </p:txBody>
      </p:sp>
      <p:sp>
        <p:nvSpPr>
          <p:cNvPr id="15" name="Rectangle 14"/>
          <p:cNvSpPr/>
          <p:nvPr/>
        </p:nvSpPr>
        <p:spPr>
          <a:xfrm>
            <a:off x="5439465" y="1848010"/>
            <a:ext cx="3435319" cy="4204100"/>
          </a:xfrm>
          <a:prstGeom prst="rect">
            <a:avLst/>
          </a:prstGeom>
        </p:spPr>
        <p:txBody>
          <a:bodyPr wrap="square">
            <a:spAutoFit/>
          </a:bodyPr>
          <a:lstStyle/>
          <a:p>
            <a:pPr>
              <a:lnSpc>
                <a:spcPct val="115000"/>
              </a:lnSpc>
              <a:spcBef>
                <a:spcPts val="0"/>
              </a:spcBef>
              <a:spcAft>
                <a:spcPts val="0"/>
              </a:spcAft>
            </a:pPr>
            <a:r>
              <a:rPr lang="en-US" sz="1200" b="1" dirty="0">
                <a:solidFill>
                  <a:schemeClr val="accent1"/>
                </a:solidFill>
                <a:latin typeface="+mj-lt"/>
                <a:ea typeface="Calibri" panose="020F0502020204030204" pitchFamily="34" charset="0"/>
                <a:cs typeface="CiscoSans" panose="020B0503020201020303" pitchFamily="34" charset="0"/>
              </a:rPr>
              <a:t>Management </a:t>
            </a:r>
          </a:p>
          <a:p>
            <a:pPr>
              <a:lnSpc>
                <a:spcPct val="115000"/>
              </a:lnSpc>
              <a:spcBef>
                <a:spcPts val="0"/>
              </a:spcBef>
              <a:spcAft>
                <a:spcPts val="0"/>
              </a:spcAft>
            </a:pPr>
            <a:r>
              <a:rPr lang="en-US" sz="1100" b="1" dirty="0">
                <a:latin typeface="+mj-lt"/>
                <a:ea typeface="Calibri" panose="020F0502020204030204" pitchFamily="34" charset="0"/>
                <a:cs typeface="CiscoSans" panose="020B0503020201020303" pitchFamily="34" charset="0"/>
              </a:rPr>
              <a:t>• </a:t>
            </a:r>
            <a:r>
              <a:rPr lang="en-US" sz="1100" b="1" dirty="0">
                <a:solidFill>
                  <a:schemeClr val="tx2"/>
                </a:solidFill>
                <a:latin typeface="+mj-lt"/>
                <a:ea typeface="Calibri" panose="020F0502020204030204" pitchFamily="34" charset="0"/>
                <a:cs typeface="CiscoSans" panose="020B0503020201020303" pitchFamily="34" charset="0"/>
              </a:rPr>
              <a:t>Peter Gambino</a:t>
            </a:r>
            <a:r>
              <a:rPr lang="en-US" sz="1100" dirty="0">
                <a:latin typeface="+mj-lt"/>
                <a:ea typeface="Calibri" panose="020F0502020204030204" pitchFamily="34" charset="0"/>
                <a:cs typeface="CiscoSans" panose="020B0503020201020303" pitchFamily="34" charset="0"/>
              </a:rPr>
              <a:t>, Director of Cisco Sales, x7635</a:t>
            </a:r>
          </a:p>
          <a:p>
            <a:pPr>
              <a:lnSpc>
                <a:spcPct val="115000"/>
              </a:lnSpc>
              <a:spcBef>
                <a:spcPts val="0"/>
              </a:spcBef>
              <a:spcAft>
                <a:spcPts val="0"/>
              </a:spcAft>
            </a:pPr>
            <a:r>
              <a:rPr lang="en-US" sz="1100" dirty="0">
                <a:latin typeface="+mj-lt"/>
                <a:ea typeface="Calibri" panose="020F0502020204030204" pitchFamily="34" charset="0"/>
                <a:cs typeface="CiscoSans" panose="020B0503020201020303" pitchFamily="34" charset="0"/>
              </a:rPr>
              <a:t>• </a:t>
            </a:r>
            <a:r>
              <a:rPr lang="en-US" sz="1100" b="1" dirty="0">
                <a:solidFill>
                  <a:schemeClr val="tx2"/>
                </a:solidFill>
                <a:latin typeface="+mj-lt"/>
                <a:ea typeface="Calibri" panose="020F0502020204030204" pitchFamily="34" charset="0"/>
                <a:cs typeface="CiscoSans" panose="020B0503020201020303" pitchFamily="34" charset="0"/>
              </a:rPr>
              <a:t>Jay Adkins</a:t>
            </a:r>
            <a:r>
              <a:rPr lang="en-US" sz="1100" dirty="0">
                <a:latin typeface="+mj-lt"/>
                <a:ea typeface="Calibri" panose="020F0502020204030204" pitchFamily="34" charset="0"/>
                <a:cs typeface="CiscoSans" panose="020B0503020201020303" pitchFamily="34" charset="0"/>
              </a:rPr>
              <a:t>, Sr. Vendor Business Manager, x6869</a:t>
            </a:r>
          </a:p>
          <a:p>
            <a:pPr>
              <a:lnSpc>
                <a:spcPct val="115000"/>
              </a:lnSpc>
              <a:spcBef>
                <a:spcPts val="0"/>
              </a:spcBef>
              <a:spcAft>
                <a:spcPts val="0"/>
              </a:spcAft>
            </a:pPr>
            <a:r>
              <a:rPr lang="en-US" sz="1100" dirty="0">
                <a:latin typeface="+mj-lt"/>
                <a:ea typeface="Calibri" panose="020F0502020204030204" pitchFamily="34" charset="0"/>
                <a:cs typeface="CiscoSans" panose="020B0503020201020303" pitchFamily="34" charset="0"/>
              </a:rPr>
              <a:t>• </a:t>
            </a:r>
            <a:r>
              <a:rPr lang="en-US" sz="1100" b="1" dirty="0">
                <a:solidFill>
                  <a:schemeClr val="tx2"/>
                </a:solidFill>
                <a:latin typeface="+mj-lt"/>
                <a:ea typeface="Calibri" panose="020F0502020204030204" pitchFamily="34" charset="0"/>
                <a:cs typeface="CiscoSans" panose="020B0503020201020303" pitchFamily="34" charset="0"/>
              </a:rPr>
              <a:t>Ben </a:t>
            </a:r>
            <a:r>
              <a:rPr lang="en-US" sz="1100" b="1" dirty="0" err="1">
                <a:solidFill>
                  <a:schemeClr val="tx2"/>
                </a:solidFill>
                <a:latin typeface="+mj-lt"/>
                <a:ea typeface="Calibri" panose="020F0502020204030204" pitchFamily="34" charset="0"/>
                <a:cs typeface="CiscoSans" panose="020B0503020201020303" pitchFamily="34" charset="0"/>
              </a:rPr>
              <a:t>Kumler</a:t>
            </a:r>
            <a:r>
              <a:rPr lang="en-US" sz="1100" dirty="0">
                <a:latin typeface="+mj-lt"/>
                <a:ea typeface="Calibri" panose="020F0502020204030204" pitchFamily="34" charset="0"/>
                <a:cs typeface="CiscoSans" panose="020B0503020201020303" pitchFamily="34" charset="0"/>
              </a:rPr>
              <a:t>, Sales Manager, x7569</a:t>
            </a:r>
          </a:p>
          <a:p>
            <a:pPr>
              <a:lnSpc>
                <a:spcPct val="115000"/>
              </a:lnSpc>
              <a:spcBef>
                <a:spcPts val="0"/>
              </a:spcBef>
              <a:spcAft>
                <a:spcPts val="0"/>
              </a:spcAft>
            </a:pPr>
            <a:endParaRPr lang="en-US" sz="1050" dirty="0">
              <a:latin typeface="+mj-lt"/>
              <a:ea typeface="Calibri" panose="020F0502020204030204" pitchFamily="34" charset="0"/>
              <a:cs typeface="CiscoSans" panose="020B0503020201020303" pitchFamily="34" charset="0"/>
            </a:endParaRPr>
          </a:p>
          <a:p>
            <a:pPr>
              <a:lnSpc>
                <a:spcPct val="115000"/>
              </a:lnSpc>
              <a:spcBef>
                <a:spcPts val="0"/>
              </a:spcBef>
              <a:spcAft>
                <a:spcPts val="0"/>
              </a:spcAft>
            </a:pPr>
            <a:r>
              <a:rPr lang="en-US" sz="1200" b="1" dirty="0">
                <a:solidFill>
                  <a:schemeClr val="accent1"/>
                </a:solidFill>
                <a:latin typeface="+mj-lt"/>
                <a:ea typeface="Calibri" panose="020F0502020204030204" pitchFamily="34" charset="0"/>
                <a:cs typeface="CiscoSans" panose="020B0503020201020303" pitchFamily="34" charset="0"/>
              </a:rPr>
              <a:t>Business Development</a:t>
            </a:r>
          </a:p>
          <a:p>
            <a:pPr marL="57150" indent="-57150">
              <a:lnSpc>
                <a:spcPct val="115000"/>
              </a:lnSpc>
              <a:spcBef>
                <a:spcPts val="0"/>
              </a:spcBef>
              <a:spcAft>
                <a:spcPts val="0"/>
              </a:spcAft>
            </a:pPr>
            <a:r>
              <a:rPr lang="en-US" sz="1100" dirty="0">
                <a:latin typeface="+mj-lt"/>
                <a:ea typeface="Calibri" panose="020F0502020204030204" pitchFamily="34" charset="0"/>
                <a:cs typeface="CiscoSans" panose="020B0503020201020303" pitchFamily="34" charset="0"/>
              </a:rPr>
              <a:t>• </a:t>
            </a:r>
            <a:r>
              <a:rPr lang="en-US" sz="1100" b="1" dirty="0">
                <a:solidFill>
                  <a:schemeClr val="tx2"/>
                </a:solidFill>
                <a:latin typeface="+mj-lt"/>
                <a:ea typeface="Calibri" panose="020F0502020204030204" pitchFamily="34" charset="0"/>
                <a:cs typeface="CiscoSans" panose="020B0503020201020303" pitchFamily="34" charset="0"/>
              </a:rPr>
              <a:t>Adam </a:t>
            </a:r>
            <a:r>
              <a:rPr lang="en-US" sz="1100" b="1" dirty="0" err="1">
                <a:solidFill>
                  <a:schemeClr val="tx2"/>
                </a:solidFill>
                <a:latin typeface="+mj-lt"/>
                <a:ea typeface="Calibri" panose="020F0502020204030204" pitchFamily="34" charset="0"/>
                <a:cs typeface="CiscoSans" panose="020B0503020201020303" pitchFamily="34" charset="0"/>
              </a:rPr>
              <a:t>Savell</a:t>
            </a:r>
            <a:r>
              <a:rPr lang="en-US" sz="1100" dirty="0">
                <a:latin typeface="+mj-lt"/>
                <a:ea typeface="Calibri" panose="020F0502020204030204" pitchFamily="34" charset="0"/>
                <a:cs typeface="CiscoSans" panose="020B0503020201020303" pitchFamily="34" charset="0"/>
              </a:rPr>
              <a:t>, Business Development Manager, 727-459-3974</a:t>
            </a:r>
          </a:p>
          <a:p>
            <a:pPr>
              <a:lnSpc>
                <a:spcPct val="115000"/>
              </a:lnSpc>
              <a:spcBef>
                <a:spcPts val="0"/>
              </a:spcBef>
              <a:spcAft>
                <a:spcPts val="0"/>
              </a:spcAft>
            </a:pPr>
            <a:endParaRPr lang="en-US" sz="1050" dirty="0">
              <a:latin typeface="+mj-lt"/>
              <a:ea typeface="Calibri" panose="020F0502020204030204" pitchFamily="34" charset="0"/>
              <a:cs typeface="CiscoSans" panose="020B0503020201020303" pitchFamily="34" charset="0"/>
            </a:endParaRPr>
          </a:p>
          <a:p>
            <a:pPr>
              <a:lnSpc>
                <a:spcPct val="115000"/>
              </a:lnSpc>
              <a:spcBef>
                <a:spcPts val="0"/>
              </a:spcBef>
              <a:spcAft>
                <a:spcPts val="0"/>
              </a:spcAft>
            </a:pPr>
            <a:r>
              <a:rPr lang="en-US" sz="1200" b="1" dirty="0">
                <a:solidFill>
                  <a:schemeClr val="accent1"/>
                </a:solidFill>
                <a:latin typeface="+mj-lt"/>
                <a:ea typeface="Calibri" panose="020F0502020204030204" pitchFamily="34" charset="0"/>
                <a:cs typeface="CiscoSans" panose="020B0503020201020303" pitchFamily="34" charset="0"/>
              </a:rPr>
              <a:t>Hardware Sales Specialists</a:t>
            </a:r>
          </a:p>
          <a:p>
            <a:pPr>
              <a:lnSpc>
                <a:spcPct val="115000"/>
              </a:lnSpc>
              <a:spcBef>
                <a:spcPts val="0"/>
              </a:spcBef>
              <a:spcAft>
                <a:spcPts val="0"/>
              </a:spcAft>
            </a:pPr>
            <a:r>
              <a:rPr lang="en-US" sz="1100" dirty="0">
                <a:latin typeface="+mj-lt"/>
                <a:ea typeface="Calibri" panose="020F0502020204030204" pitchFamily="34" charset="0"/>
                <a:cs typeface="CiscoSans" panose="020B0503020201020303" pitchFamily="34" charset="0"/>
              </a:rPr>
              <a:t>•</a:t>
            </a:r>
            <a:r>
              <a:rPr lang="en-US" sz="1100" b="1" dirty="0">
                <a:latin typeface="+mj-lt"/>
                <a:ea typeface="Calibri" panose="020F0502020204030204" pitchFamily="34" charset="0"/>
                <a:cs typeface="CiscoSans" panose="020B0503020201020303" pitchFamily="34" charset="0"/>
              </a:rPr>
              <a:t> </a:t>
            </a:r>
            <a:r>
              <a:rPr lang="en-US" sz="1100" b="1" dirty="0">
                <a:solidFill>
                  <a:schemeClr val="tx2"/>
                </a:solidFill>
                <a:latin typeface="+mj-lt"/>
                <a:ea typeface="Calibri" panose="020F0502020204030204" pitchFamily="34" charset="0"/>
                <a:cs typeface="CiscoSans" panose="020B0503020201020303" pitchFamily="34" charset="0"/>
              </a:rPr>
              <a:t>Val </a:t>
            </a:r>
            <a:r>
              <a:rPr lang="en-US" sz="1100" b="1" dirty="0" err="1">
                <a:solidFill>
                  <a:schemeClr val="tx2"/>
                </a:solidFill>
                <a:latin typeface="+mj-lt"/>
                <a:ea typeface="Calibri" panose="020F0502020204030204" pitchFamily="34" charset="0"/>
                <a:cs typeface="CiscoSans" panose="020B0503020201020303" pitchFamily="34" charset="0"/>
              </a:rPr>
              <a:t>Buchek</a:t>
            </a:r>
            <a:r>
              <a:rPr lang="en-US" sz="1100" dirty="0">
                <a:latin typeface="+mj-lt"/>
                <a:ea typeface="Calibri" panose="020F0502020204030204" pitchFamily="34" charset="0"/>
                <a:cs typeface="CiscoSans" panose="020B0503020201020303" pitchFamily="34" charset="0"/>
              </a:rPr>
              <a:t>, Sr. Sales Specialist, x7906</a:t>
            </a:r>
          </a:p>
          <a:p>
            <a:pPr>
              <a:lnSpc>
                <a:spcPct val="115000"/>
              </a:lnSpc>
              <a:spcBef>
                <a:spcPts val="0"/>
              </a:spcBef>
              <a:spcAft>
                <a:spcPts val="0"/>
              </a:spcAft>
            </a:pPr>
            <a:r>
              <a:rPr lang="en-US" sz="1100" dirty="0">
                <a:latin typeface="+mj-lt"/>
                <a:ea typeface="Calibri" panose="020F0502020204030204" pitchFamily="34" charset="0"/>
                <a:cs typeface="CiscoSans" panose="020B0503020201020303" pitchFamily="34" charset="0"/>
              </a:rPr>
              <a:t>• </a:t>
            </a:r>
            <a:r>
              <a:rPr lang="en-US" sz="1100" b="1" dirty="0" err="1">
                <a:solidFill>
                  <a:schemeClr val="tx2"/>
                </a:solidFill>
                <a:latin typeface="+mj-lt"/>
                <a:ea typeface="Calibri" panose="020F0502020204030204" pitchFamily="34" charset="0"/>
                <a:cs typeface="CiscoSans" panose="020B0503020201020303" pitchFamily="34" charset="0"/>
              </a:rPr>
              <a:t>Chasen</a:t>
            </a:r>
            <a:r>
              <a:rPr lang="en-US" sz="1100" b="1" dirty="0">
                <a:solidFill>
                  <a:schemeClr val="tx2"/>
                </a:solidFill>
                <a:latin typeface="+mj-lt"/>
                <a:ea typeface="Calibri" panose="020F0502020204030204" pitchFamily="34" charset="0"/>
                <a:cs typeface="CiscoSans" panose="020B0503020201020303" pitchFamily="34" charset="0"/>
              </a:rPr>
              <a:t> Baker</a:t>
            </a:r>
            <a:r>
              <a:rPr lang="en-US" sz="1100" dirty="0">
                <a:latin typeface="+mj-lt"/>
                <a:ea typeface="Calibri" panose="020F0502020204030204" pitchFamily="34" charset="0"/>
                <a:cs typeface="CiscoSans" panose="020B0503020201020303" pitchFamily="34" charset="0"/>
              </a:rPr>
              <a:t>, Sales Specialist, x7764</a:t>
            </a:r>
          </a:p>
          <a:p>
            <a:pPr>
              <a:lnSpc>
                <a:spcPct val="115000"/>
              </a:lnSpc>
              <a:spcBef>
                <a:spcPts val="0"/>
              </a:spcBef>
              <a:spcAft>
                <a:spcPts val="0"/>
              </a:spcAft>
            </a:pPr>
            <a:r>
              <a:rPr lang="en-US" sz="1100" dirty="0">
                <a:latin typeface="+mj-lt"/>
                <a:ea typeface="Calibri" panose="020F0502020204030204" pitchFamily="34" charset="0"/>
                <a:cs typeface="CiscoSans" panose="020B0503020201020303" pitchFamily="34" charset="0"/>
              </a:rPr>
              <a:t>• </a:t>
            </a:r>
            <a:r>
              <a:rPr lang="en-US" sz="1100" b="1" dirty="0">
                <a:solidFill>
                  <a:schemeClr val="tx2"/>
                </a:solidFill>
                <a:latin typeface="+mj-lt"/>
                <a:ea typeface="Calibri" panose="020F0502020204030204" pitchFamily="34" charset="0"/>
                <a:cs typeface="CiscoSans" panose="020B0503020201020303" pitchFamily="34" charset="0"/>
              </a:rPr>
              <a:t>Steve </a:t>
            </a:r>
            <a:r>
              <a:rPr lang="en-US" sz="1100" b="1" dirty="0" err="1">
                <a:solidFill>
                  <a:schemeClr val="tx2"/>
                </a:solidFill>
                <a:latin typeface="+mj-lt"/>
                <a:ea typeface="Calibri" panose="020F0502020204030204" pitchFamily="34" charset="0"/>
                <a:cs typeface="CiscoSans" panose="020B0503020201020303" pitchFamily="34" charset="0"/>
              </a:rPr>
              <a:t>Bretz</a:t>
            </a:r>
            <a:r>
              <a:rPr lang="en-US" sz="1100" dirty="0">
                <a:latin typeface="+mj-lt"/>
                <a:ea typeface="Calibri" panose="020F0502020204030204" pitchFamily="34" charset="0"/>
                <a:cs typeface="CiscoSans" panose="020B0503020201020303" pitchFamily="34" charset="0"/>
              </a:rPr>
              <a:t>, Sales Specialist, x7929</a:t>
            </a:r>
          </a:p>
          <a:p>
            <a:pPr>
              <a:lnSpc>
                <a:spcPct val="115000"/>
              </a:lnSpc>
              <a:spcBef>
                <a:spcPts val="0"/>
              </a:spcBef>
              <a:spcAft>
                <a:spcPts val="0"/>
              </a:spcAft>
            </a:pPr>
            <a:r>
              <a:rPr lang="en-US" sz="1100" dirty="0">
                <a:latin typeface="+mj-lt"/>
                <a:ea typeface="Calibri" panose="020F0502020204030204" pitchFamily="34" charset="0"/>
                <a:cs typeface="CiscoSans" panose="020B0503020201020303" pitchFamily="34" charset="0"/>
              </a:rPr>
              <a:t>• </a:t>
            </a:r>
            <a:r>
              <a:rPr lang="en-US" sz="1100" b="1" dirty="0">
                <a:solidFill>
                  <a:schemeClr val="tx2"/>
                </a:solidFill>
                <a:latin typeface="+mj-lt"/>
                <a:ea typeface="Calibri" panose="020F0502020204030204" pitchFamily="34" charset="0"/>
                <a:cs typeface="CiscoSans" panose="020B0503020201020303" pitchFamily="34" charset="0"/>
              </a:rPr>
              <a:t>Tyler Croman</a:t>
            </a:r>
            <a:r>
              <a:rPr lang="en-US" sz="1100" dirty="0">
                <a:latin typeface="+mj-lt"/>
                <a:ea typeface="Calibri" panose="020F0502020204030204" pitchFamily="34" charset="0"/>
                <a:cs typeface="CiscoSans" panose="020B0503020201020303" pitchFamily="34" charset="0"/>
              </a:rPr>
              <a:t>, Sales Specialist, x7903</a:t>
            </a:r>
          </a:p>
          <a:p>
            <a:pPr>
              <a:lnSpc>
                <a:spcPct val="115000"/>
              </a:lnSpc>
              <a:spcBef>
                <a:spcPts val="0"/>
              </a:spcBef>
              <a:spcAft>
                <a:spcPts val="0"/>
              </a:spcAft>
            </a:pPr>
            <a:r>
              <a:rPr lang="en-US" sz="1100" dirty="0">
                <a:latin typeface="+mj-lt"/>
                <a:ea typeface="Calibri" panose="020F0502020204030204" pitchFamily="34" charset="0"/>
                <a:cs typeface="CiscoSans" panose="020B0503020201020303" pitchFamily="34" charset="0"/>
              </a:rPr>
              <a:t>• </a:t>
            </a:r>
            <a:r>
              <a:rPr lang="en-US" sz="1100" b="1" dirty="0">
                <a:solidFill>
                  <a:schemeClr val="tx2"/>
                </a:solidFill>
                <a:latin typeface="+mj-lt"/>
                <a:ea typeface="Calibri" panose="020F0502020204030204" pitchFamily="34" charset="0"/>
                <a:cs typeface="CiscoSans" panose="020B0503020201020303" pitchFamily="34" charset="0"/>
              </a:rPr>
              <a:t>Robert Wright</a:t>
            </a:r>
            <a:r>
              <a:rPr lang="en-US" sz="1100" dirty="0">
                <a:latin typeface="+mj-lt"/>
                <a:ea typeface="Calibri" panose="020F0502020204030204" pitchFamily="34" charset="0"/>
                <a:cs typeface="CiscoSans" panose="020B0503020201020303" pitchFamily="34" charset="0"/>
              </a:rPr>
              <a:t>, Sales Specialist, x7932</a:t>
            </a:r>
          </a:p>
          <a:p>
            <a:pPr>
              <a:lnSpc>
                <a:spcPct val="115000"/>
              </a:lnSpc>
              <a:spcBef>
                <a:spcPts val="0"/>
              </a:spcBef>
              <a:spcAft>
                <a:spcPts val="0"/>
              </a:spcAft>
            </a:pPr>
            <a:endParaRPr lang="en-US" sz="1050" dirty="0">
              <a:latin typeface="+mj-lt"/>
              <a:ea typeface="Calibri" panose="020F0502020204030204" pitchFamily="34" charset="0"/>
              <a:cs typeface="CiscoSans" panose="020B0503020201020303" pitchFamily="34" charset="0"/>
            </a:endParaRPr>
          </a:p>
          <a:p>
            <a:pPr>
              <a:lnSpc>
                <a:spcPct val="115000"/>
              </a:lnSpc>
              <a:spcBef>
                <a:spcPts val="0"/>
              </a:spcBef>
              <a:spcAft>
                <a:spcPts val="0"/>
              </a:spcAft>
            </a:pPr>
            <a:r>
              <a:rPr lang="en-US" sz="1200" b="1" dirty="0" err="1">
                <a:solidFill>
                  <a:schemeClr val="accent1"/>
                </a:solidFill>
                <a:latin typeface="+mj-lt"/>
                <a:ea typeface="Calibri" panose="020F0502020204030204" pitchFamily="34" charset="0"/>
                <a:cs typeface="CiscoSans" panose="020B0503020201020303" pitchFamily="34" charset="0"/>
              </a:rPr>
              <a:t>SmartNet</a:t>
            </a:r>
            <a:r>
              <a:rPr lang="en-US" sz="1200" b="1" dirty="0">
                <a:solidFill>
                  <a:schemeClr val="accent1"/>
                </a:solidFill>
                <a:latin typeface="+mj-lt"/>
                <a:ea typeface="Calibri" panose="020F0502020204030204" pitchFamily="34" charset="0"/>
                <a:cs typeface="CiscoSans" panose="020B0503020201020303" pitchFamily="34" charset="0"/>
              </a:rPr>
              <a:t> Sales Specialists</a:t>
            </a:r>
          </a:p>
          <a:p>
            <a:pPr>
              <a:lnSpc>
                <a:spcPct val="115000"/>
              </a:lnSpc>
              <a:spcBef>
                <a:spcPts val="0"/>
              </a:spcBef>
              <a:spcAft>
                <a:spcPts val="0"/>
              </a:spcAft>
            </a:pPr>
            <a:r>
              <a:rPr lang="en-US" sz="1100" dirty="0">
                <a:latin typeface="+mj-lt"/>
                <a:ea typeface="Calibri" panose="020F0502020204030204" pitchFamily="34" charset="0"/>
                <a:cs typeface="CiscoSans" panose="020B0503020201020303" pitchFamily="34" charset="0"/>
              </a:rPr>
              <a:t>• </a:t>
            </a:r>
            <a:r>
              <a:rPr lang="en-US" sz="1100" b="1" dirty="0">
                <a:solidFill>
                  <a:schemeClr val="tx2"/>
                </a:solidFill>
                <a:latin typeface="+mj-lt"/>
                <a:ea typeface="Calibri" panose="020F0502020204030204" pitchFamily="34" charset="0"/>
                <a:cs typeface="CiscoSans" panose="020B0503020201020303" pitchFamily="34" charset="0"/>
              </a:rPr>
              <a:t>Julie Engle</a:t>
            </a:r>
            <a:r>
              <a:rPr lang="en-US" sz="1100" dirty="0">
                <a:latin typeface="+mj-lt"/>
                <a:ea typeface="Calibri" panose="020F0502020204030204" pitchFamily="34" charset="0"/>
                <a:cs typeface="CiscoSans" panose="020B0503020201020303" pitchFamily="34" charset="0"/>
              </a:rPr>
              <a:t>, Sr. </a:t>
            </a:r>
            <a:r>
              <a:rPr lang="en-US" sz="1100" dirty="0" err="1">
                <a:latin typeface="+mj-lt"/>
                <a:ea typeface="Calibri" panose="020F0502020204030204" pitchFamily="34" charset="0"/>
                <a:cs typeface="CiscoSans" panose="020B0503020201020303" pitchFamily="34" charset="0"/>
              </a:rPr>
              <a:t>SmartNet</a:t>
            </a:r>
            <a:r>
              <a:rPr lang="en-US" sz="1100" dirty="0">
                <a:latin typeface="+mj-lt"/>
                <a:ea typeface="Calibri" panose="020F0502020204030204" pitchFamily="34" charset="0"/>
                <a:cs typeface="CiscoSans" panose="020B0503020201020303" pitchFamily="34" charset="0"/>
              </a:rPr>
              <a:t> Sales Specialist, x7562</a:t>
            </a:r>
          </a:p>
          <a:p>
            <a:pPr>
              <a:lnSpc>
                <a:spcPct val="115000"/>
              </a:lnSpc>
              <a:spcBef>
                <a:spcPts val="0"/>
              </a:spcBef>
              <a:spcAft>
                <a:spcPts val="0"/>
              </a:spcAft>
            </a:pPr>
            <a:r>
              <a:rPr lang="en-US" sz="1100" dirty="0">
                <a:latin typeface="+mj-lt"/>
                <a:ea typeface="Calibri" panose="020F0502020204030204" pitchFamily="34" charset="0"/>
                <a:cs typeface="CiscoSans" panose="020B0503020201020303" pitchFamily="34" charset="0"/>
              </a:rPr>
              <a:t>• </a:t>
            </a:r>
            <a:r>
              <a:rPr lang="en-US" sz="1100" b="1" dirty="0">
                <a:solidFill>
                  <a:schemeClr val="tx2"/>
                </a:solidFill>
                <a:latin typeface="+mj-lt"/>
                <a:ea typeface="Calibri" panose="020F0502020204030204" pitchFamily="34" charset="0"/>
                <a:cs typeface="CiscoSans" panose="020B0503020201020303" pitchFamily="34" charset="0"/>
              </a:rPr>
              <a:t>Kimberly Meyer</a:t>
            </a:r>
            <a:r>
              <a:rPr lang="en-US" sz="1100" dirty="0">
                <a:latin typeface="+mj-lt"/>
                <a:ea typeface="Calibri" panose="020F0502020204030204" pitchFamily="34" charset="0"/>
                <a:cs typeface="CiscoSans" panose="020B0503020201020303" pitchFamily="34" charset="0"/>
              </a:rPr>
              <a:t>, </a:t>
            </a:r>
            <a:r>
              <a:rPr lang="en-US" sz="1100" dirty="0" err="1">
                <a:latin typeface="+mj-lt"/>
                <a:ea typeface="Calibri" panose="020F0502020204030204" pitchFamily="34" charset="0"/>
                <a:cs typeface="CiscoSans" panose="020B0503020201020303" pitchFamily="34" charset="0"/>
              </a:rPr>
              <a:t>SmartNet</a:t>
            </a:r>
            <a:r>
              <a:rPr lang="en-US" sz="1100" dirty="0">
                <a:latin typeface="+mj-lt"/>
                <a:ea typeface="Calibri" panose="020F0502020204030204" pitchFamily="34" charset="0"/>
                <a:cs typeface="CiscoSans" panose="020B0503020201020303" pitchFamily="34" charset="0"/>
              </a:rPr>
              <a:t> Sales Specialist, x7644</a:t>
            </a:r>
          </a:p>
          <a:p>
            <a:pPr>
              <a:lnSpc>
                <a:spcPct val="115000"/>
              </a:lnSpc>
              <a:spcBef>
                <a:spcPts val="0"/>
              </a:spcBef>
              <a:spcAft>
                <a:spcPts val="0"/>
              </a:spcAft>
            </a:pPr>
            <a:r>
              <a:rPr lang="en-US" sz="1100" dirty="0">
                <a:latin typeface="+mj-lt"/>
                <a:ea typeface="Calibri" panose="020F0502020204030204" pitchFamily="34" charset="0"/>
                <a:cs typeface="CiscoSans" panose="020B0503020201020303" pitchFamily="34" charset="0"/>
              </a:rPr>
              <a:t>• </a:t>
            </a:r>
            <a:r>
              <a:rPr lang="en-US" sz="1100" b="1" dirty="0">
                <a:solidFill>
                  <a:schemeClr val="tx2"/>
                </a:solidFill>
                <a:latin typeface="+mj-lt"/>
                <a:ea typeface="Calibri" panose="020F0502020204030204" pitchFamily="34" charset="0"/>
                <a:cs typeface="CiscoSans" panose="020B0503020201020303" pitchFamily="34" charset="0"/>
              </a:rPr>
              <a:t>Christine Neely</a:t>
            </a:r>
            <a:r>
              <a:rPr lang="en-US" sz="1100" dirty="0">
                <a:latin typeface="+mj-lt"/>
                <a:ea typeface="Calibri" panose="020F0502020204030204" pitchFamily="34" charset="0"/>
                <a:cs typeface="CiscoSans" panose="020B0503020201020303" pitchFamily="34" charset="0"/>
              </a:rPr>
              <a:t>, </a:t>
            </a:r>
            <a:r>
              <a:rPr lang="en-US" sz="1100" dirty="0" err="1">
                <a:latin typeface="+mj-lt"/>
                <a:ea typeface="Calibri" panose="020F0502020204030204" pitchFamily="34" charset="0"/>
                <a:cs typeface="CiscoSans" panose="020B0503020201020303" pitchFamily="34" charset="0"/>
              </a:rPr>
              <a:t>SmartNet</a:t>
            </a:r>
            <a:r>
              <a:rPr lang="en-US" sz="1100" dirty="0">
                <a:latin typeface="+mj-lt"/>
                <a:ea typeface="Calibri" panose="020F0502020204030204" pitchFamily="34" charset="0"/>
                <a:cs typeface="CiscoSans" panose="020B0503020201020303" pitchFamily="34" charset="0"/>
              </a:rPr>
              <a:t> Sales Specialist, x7898</a:t>
            </a:r>
          </a:p>
          <a:p>
            <a:pPr>
              <a:lnSpc>
                <a:spcPct val="115000"/>
              </a:lnSpc>
              <a:spcBef>
                <a:spcPts val="0"/>
              </a:spcBef>
              <a:spcAft>
                <a:spcPts val="0"/>
              </a:spcAft>
            </a:pPr>
            <a:r>
              <a:rPr lang="en-US" sz="1100" dirty="0">
                <a:latin typeface="+mj-lt"/>
                <a:ea typeface="Calibri" panose="020F0502020204030204" pitchFamily="34" charset="0"/>
                <a:cs typeface="CiscoSans" panose="020B0503020201020303" pitchFamily="34" charset="0"/>
              </a:rPr>
              <a:t>• </a:t>
            </a:r>
            <a:r>
              <a:rPr lang="en-US" sz="1100" b="1" dirty="0">
                <a:solidFill>
                  <a:schemeClr val="tx2"/>
                </a:solidFill>
                <a:latin typeface="+mj-lt"/>
                <a:ea typeface="Calibri" panose="020F0502020204030204" pitchFamily="34" charset="0"/>
                <a:cs typeface="CiscoSans" panose="020B0503020201020303" pitchFamily="34" charset="0"/>
              </a:rPr>
              <a:t>Rebecca Horvath</a:t>
            </a:r>
            <a:r>
              <a:rPr lang="en-US" sz="1100" dirty="0">
                <a:latin typeface="+mj-lt"/>
                <a:ea typeface="Calibri" panose="020F0502020204030204" pitchFamily="34" charset="0"/>
                <a:cs typeface="CiscoSans" panose="020B0503020201020303" pitchFamily="34" charset="0"/>
              </a:rPr>
              <a:t>, </a:t>
            </a:r>
            <a:r>
              <a:rPr lang="en-US" sz="1100" dirty="0" err="1">
                <a:latin typeface="+mj-lt"/>
                <a:ea typeface="Calibri" panose="020F0502020204030204" pitchFamily="34" charset="0"/>
                <a:cs typeface="CiscoSans" panose="020B0503020201020303" pitchFamily="34" charset="0"/>
              </a:rPr>
              <a:t>SmartNet</a:t>
            </a:r>
            <a:r>
              <a:rPr lang="en-US" sz="1100" dirty="0">
                <a:latin typeface="+mj-lt"/>
                <a:ea typeface="Calibri" panose="020F0502020204030204" pitchFamily="34" charset="0"/>
                <a:cs typeface="CiscoSans" panose="020B0503020201020303" pitchFamily="34" charset="0"/>
              </a:rPr>
              <a:t> Buyer</a:t>
            </a:r>
          </a:p>
        </p:txBody>
      </p:sp>
      <p:sp>
        <p:nvSpPr>
          <p:cNvPr id="16" name="Rectangle 15"/>
          <p:cNvSpPr/>
          <p:nvPr/>
        </p:nvSpPr>
        <p:spPr>
          <a:xfrm>
            <a:off x="8791975" y="1855644"/>
            <a:ext cx="3449450" cy="4248342"/>
          </a:xfrm>
          <a:prstGeom prst="rect">
            <a:avLst/>
          </a:prstGeom>
        </p:spPr>
        <p:txBody>
          <a:bodyPr wrap="square">
            <a:spAutoFit/>
          </a:bodyPr>
          <a:lstStyle/>
          <a:p>
            <a:pPr>
              <a:lnSpc>
                <a:spcPct val="115000"/>
              </a:lnSpc>
              <a:spcBef>
                <a:spcPts val="0"/>
              </a:spcBef>
              <a:spcAft>
                <a:spcPts val="0"/>
              </a:spcAft>
            </a:pPr>
            <a:r>
              <a:rPr lang="en-US" sz="1200" b="1" dirty="0">
                <a:solidFill>
                  <a:schemeClr val="accent1"/>
                </a:solidFill>
                <a:latin typeface="+mj-lt"/>
                <a:ea typeface="Calibri" panose="020F0502020204030204" pitchFamily="34" charset="0"/>
                <a:cs typeface="CiscoSans" panose="020B0503020201020303" pitchFamily="34" charset="0"/>
              </a:rPr>
              <a:t>Systems Engineers</a:t>
            </a:r>
          </a:p>
          <a:p>
            <a:pPr marL="57150" indent="-57150">
              <a:lnSpc>
                <a:spcPct val="115000"/>
              </a:lnSpc>
              <a:spcBef>
                <a:spcPts val="0"/>
              </a:spcBef>
              <a:spcAft>
                <a:spcPts val="0"/>
              </a:spcAft>
            </a:pPr>
            <a:r>
              <a:rPr lang="en-US" sz="1100" dirty="0">
                <a:latin typeface="+mj-lt"/>
                <a:ea typeface="Calibri" panose="020F0502020204030204" pitchFamily="34" charset="0"/>
                <a:cs typeface="CiscoSans" panose="020B0503020201020303" pitchFamily="34" charset="0"/>
              </a:rPr>
              <a:t>• </a:t>
            </a:r>
            <a:r>
              <a:rPr lang="en-US" sz="1100" b="1" dirty="0">
                <a:solidFill>
                  <a:schemeClr val="tx2"/>
                </a:solidFill>
                <a:latin typeface="+mj-lt"/>
                <a:ea typeface="Calibri" panose="020F0502020204030204" pitchFamily="34" charset="0"/>
                <a:cs typeface="CiscoSans" panose="020B0503020201020303" pitchFamily="34" charset="0"/>
              </a:rPr>
              <a:t>Jeff Hunt</a:t>
            </a:r>
            <a:r>
              <a:rPr lang="en-US" sz="1100" dirty="0">
                <a:latin typeface="+mj-lt"/>
                <a:ea typeface="Calibri" panose="020F0502020204030204" pitchFamily="34" charset="0"/>
                <a:cs typeface="CiscoSans" panose="020B0503020201020303" pitchFamily="34" charset="0"/>
              </a:rPr>
              <a:t>, Sr. Systems Engineer Supervisor, x7585</a:t>
            </a:r>
          </a:p>
          <a:p>
            <a:pPr>
              <a:lnSpc>
                <a:spcPct val="115000"/>
              </a:lnSpc>
              <a:spcBef>
                <a:spcPts val="0"/>
              </a:spcBef>
              <a:spcAft>
                <a:spcPts val="0"/>
              </a:spcAft>
            </a:pPr>
            <a:r>
              <a:rPr lang="en-US" sz="1100" dirty="0">
                <a:latin typeface="+mj-lt"/>
                <a:ea typeface="Calibri" panose="020F0502020204030204" pitchFamily="34" charset="0"/>
                <a:cs typeface="CiscoSans" panose="020B0503020201020303" pitchFamily="34" charset="0"/>
              </a:rPr>
              <a:t>• </a:t>
            </a:r>
            <a:r>
              <a:rPr lang="en-US" sz="1100" b="1" dirty="0">
                <a:solidFill>
                  <a:schemeClr val="tx2"/>
                </a:solidFill>
                <a:latin typeface="+mj-lt"/>
                <a:ea typeface="Calibri" panose="020F0502020204030204" pitchFamily="34" charset="0"/>
                <a:cs typeface="CiscoSans" panose="020B0503020201020303" pitchFamily="34" charset="0"/>
              </a:rPr>
              <a:t>Colleen Salmon</a:t>
            </a:r>
            <a:r>
              <a:rPr lang="en-US" sz="1100" dirty="0">
                <a:latin typeface="+mj-lt"/>
                <a:ea typeface="Calibri" panose="020F0502020204030204" pitchFamily="34" charset="0"/>
                <a:cs typeface="CiscoSans" panose="020B0503020201020303" pitchFamily="34" charset="0"/>
              </a:rPr>
              <a:t>, Systems Engineer, x7522</a:t>
            </a:r>
          </a:p>
          <a:p>
            <a:pPr>
              <a:lnSpc>
                <a:spcPct val="115000"/>
              </a:lnSpc>
              <a:spcBef>
                <a:spcPts val="0"/>
              </a:spcBef>
              <a:spcAft>
                <a:spcPts val="0"/>
              </a:spcAft>
            </a:pPr>
            <a:r>
              <a:rPr lang="en-US" sz="1100" dirty="0">
                <a:latin typeface="+mj-lt"/>
                <a:ea typeface="Calibri" panose="020F0502020204030204" pitchFamily="34" charset="0"/>
                <a:cs typeface="CiscoSans" panose="020B0503020201020303" pitchFamily="34" charset="0"/>
              </a:rPr>
              <a:t>• </a:t>
            </a:r>
            <a:r>
              <a:rPr lang="en-US" sz="1100" b="1" dirty="0">
                <a:solidFill>
                  <a:schemeClr val="tx2"/>
                </a:solidFill>
                <a:latin typeface="+mj-lt"/>
                <a:ea typeface="Calibri" panose="020F0502020204030204" pitchFamily="34" charset="0"/>
                <a:cs typeface="CiscoSans" panose="020B0503020201020303" pitchFamily="34" charset="0"/>
              </a:rPr>
              <a:t>Aaron Shelton</a:t>
            </a:r>
            <a:r>
              <a:rPr lang="en-US" sz="1100" b="1" dirty="0">
                <a:latin typeface="+mj-lt"/>
                <a:ea typeface="Calibri" panose="020F0502020204030204" pitchFamily="34" charset="0"/>
                <a:cs typeface="CiscoSans" panose="020B0503020201020303" pitchFamily="34" charset="0"/>
              </a:rPr>
              <a:t>, </a:t>
            </a:r>
            <a:r>
              <a:rPr lang="en-US" sz="1100" dirty="0">
                <a:latin typeface="+mj-lt"/>
                <a:ea typeface="Calibri" panose="020F0502020204030204" pitchFamily="34" charset="0"/>
                <a:cs typeface="CiscoSans" panose="020B0503020201020303" pitchFamily="34" charset="0"/>
              </a:rPr>
              <a:t>Systems Engineer, x7985</a:t>
            </a:r>
          </a:p>
          <a:p>
            <a:pPr>
              <a:lnSpc>
                <a:spcPct val="115000"/>
              </a:lnSpc>
              <a:spcBef>
                <a:spcPts val="0"/>
              </a:spcBef>
              <a:spcAft>
                <a:spcPts val="0"/>
              </a:spcAft>
            </a:pPr>
            <a:endParaRPr lang="en-US" sz="1100" dirty="0">
              <a:latin typeface="+mj-lt"/>
              <a:ea typeface="Calibri" panose="020F0502020204030204" pitchFamily="34" charset="0"/>
              <a:cs typeface="CiscoSans" panose="020B0503020201020303" pitchFamily="34" charset="0"/>
            </a:endParaRPr>
          </a:p>
          <a:p>
            <a:pPr>
              <a:lnSpc>
                <a:spcPct val="115000"/>
              </a:lnSpc>
              <a:spcBef>
                <a:spcPts val="0"/>
              </a:spcBef>
              <a:spcAft>
                <a:spcPts val="0"/>
              </a:spcAft>
            </a:pPr>
            <a:r>
              <a:rPr lang="en-US" sz="1200" b="1" dirty="0">
                <a:solidFill>
                  <a:schemeClr val="accent1"/>
                </a:solidFill>
                <a:latin typeface="+mj-lt"/>
                <a:ea typeface="Calibri" panose="020F0502020204030204" pitchFamily="34" charset="0"/>
                <a:cs typeface="CiscoSans" panose="020B0503020201020303" pitchFamily="34" charset="0"/>
              </a:rPr>
              <a:t>Buyers</a:t>
            </a:r>
          </a:p>
          <a:p>
            <a:pPr>
              <a:lnSpc>
                <a:spcPct val="115000"/>
              </a:lnSpc>
              <a:spcBef>
                <a:spcPts val="0"/>
              </a:spcBef>
              <a:spcAft>
                <a:spcPts val="0"/>
              </a:spcAft>
            </a:pPr>
            <a:r>
              <a:rPr lang="en-US" sz="1100" dirty="0">
                <a:latin typeface="+mj-lt"/>
                <a:ea typeface="Calibri" panose="020F0502020204030204" pitchFamily="34" charset="0"/>
                <a:cs typeface="CiscoSans" panose="020B0503020201020303" pitchFamily="34" charset="0"/>
              </a:rPr>
              <a:t>• </a:t>
            </a:r>
            <a:r>
              <a:rPr lang="en-US" sz="1100" b="1" dirty="0">
                <a:solidFill>
                  <a:schemeClr val="tx2"/>
                </a:solidFill>
                <a:latin typeface="+mj-lt"/>
                <a:ea typeface="Calibri" panose="020F0502020204030204" pitchFamily="34" charset="0"/>
                <a:cs typeface="CiscoSans" panose="020B0503020201020303" pitchFamily="34" charset="0"/>
              </a:rPr>
              <a:t>Joel Paul</a:t>
            </a:r>
            <a:r>
              <a:rPr lang="en-US" sz="1100" dirty="0">
                <a:latin typeface="+mj-lt"/>
                <a:ea typeface="Calibri" panose="020F0502020204030204" pitchFamily="34" charset="0"/>
                <a:cs typeface="CiscoSans" panose="020B0503020201020303" pitchFamily="34" charset="0"/>
              </a:rPr>
              <a:t>, Product Manager, x2615</a:t>
            </a:r>
          </a:p>
          <a:p>
            <a:pPr>
              <a:lnSpc>
                <a:spcPct val="115000"/>
              </a:lnSpc>
              <a:spcBef>
                <a:spcPts val="0"/>
              </a:spcBef>
              <a:spcAft>
                <a:spcPts val="0"/>
              </a:spcAft>
            </a:pPr>
            <a:r>
              <a:rPr lang="en-US" sz="1100" dirty="0">
                <a:latin typeface="+mj-lt"/>
                <a:ea typeface="Calibri" panose="020F0502020204030204" pitchFamily="34" charset="0"/>
                <a:cs typeface="CiscoSans" panose="020B0503020201020303" pitchFamily="34" charset="0"/>
              </a:rPr>
              <a:t>• </a:t>
            </a:r>
            <a:r>
              <a:rPr lang="en-US" sz="1100" b="1" dirty="0">
                <a:solidFill>
                  <a:schemeClr val="tx2"/>
                </a:solidFill>
                <a:latin typeface="+mj-lt"/>
                <a:ea typeface="Calibri" panose="020F0502020204030204" pitchFamily="34" charset="0"/>
                <a:cs typeface="CiscoSans" panose="020B0503020201020303" pitchFamily="34" charset="0"/>
              </a:rPr>
              <a:t>Drew Urban</a:t>
            </a:r>
            <a:r>
              <a:rPr lang="en-US" sz="1100" dirty="0">
                <a:latin typeface="+mj-lt"/>
                <a:ea typeface="Calibri" panose="020F0502020204030204" pitchFamily="34" charset="0"/>
                <a:cs typeface="CiscoSans" panose="020B0503020201020303" pitchFamily="34" charset="0"/>
              </a:rPr>
              <a:t>, Assistant Product Manager, x2656</a:t>
            </a:r>
          </a:p>
          <a:p>
            <a:pPr>
              <a:lnSpc>
                <a:spcPct val="115000"/>
              </a:lnSpc>
              <a:spcBef>
                <a:spcPts val="0"/>
              </a:spcBef>
              <a:spcAft>
                <a:spcPts val="0"/>
              </a:spcAft>
            </a:pPr>
            <a:endParaRPr lang="en-US" sz="1100" dirty="0">
              <a:latin typeface="+mj-lt"/>
              <a:ea typeface="Calibri" panose="020F0502020204030204" pitchFamily="34" charset="0"/>
              <a:cs typeface="CiscoSans" panose="020B0503020201020303" pitchFamily="34" charset="0"/>
            </a:endParaRPr>
          </a:p>
          <a:p>
            <a:pPr>
              <a:lnSpc>
                <a:spcPct val="115000"/>
              </a:lnSpc>
              <a:spcBef>
                <a:spcPts val="0"/>
              </a:spcBef>
              <a:spcAft>
                <a:spcPts val="0"/>
              </a:spcAft>
            </a:pPr>
            <a:r>
              <a:rPr lang="en-US" sz="1200" b="1" dirty="0">
                <a:solidFill>
                  <a:schemeClr val="accent1"/>
                </a:solidFill>
                <a:latin typeface="+mj-lt"/>
                <a:ea typeface="Calibri" panose="020F0502020204030204" pitchFamily="34" charset="0"/>
                <a:cs typeface="CiscoSans" panose="020B0503020201020303" pitchFamily="34" charset="0"/>
              </a:rPr>
              <a:t>Programs</a:t>
            </a:r>
          </a:p>
          <a:p>
            <a:pPr>
              <a:lnSpc>
                <a:spcPct val="115000"/>
              </a:lnSpc>
              <a:spcBef>
                <a:spcPts val="0"/>
              </a:spcBef>
              <a:spcAft>
                <a:spcPts val="0"/>
              </a:spcAft>
            </a:pPr>
            <a:r>
              <a:rPr lang="en-US" sz="1100" dirty="0">
                <a:latin typeface="+mj-lt"/>
                <a:ea typeface="Calibri" panose="020F0502020204030204" pitchFamily="34" charset="0"/>
                <a:cs typeface="CiscoSans" panose="020B0503020201020303" pitchFamily="34" charset="0"/>
              </a:rPr>
              <a:t>• </a:t>
            </a:r>
            <a:r>
              <a:rPr lang="en-US" sz="1100" b="1" dirty="0">
                <a:solidFill>
                  <a:schemeClr val="tx2"/>
                </a:solidFill>
                <a:latin typeface="+mj-lt"/>
                <a:ea typeface="Calibri" panose="020F0502020204030204" pitchFamily="34" charset="0"/>
                <a:cs typeface="CiscoSans" panose="020B0503020201020303" pitchFamily="34" charset="0"/>
              </a:rPr>
              <a:t>Michele Parks</a:t>
            </a:r>
            <a:r>
              <a:rPr lang="en-US" sz="1100" dirty="0">
                <a:latin typeface="+mj-lt"/>
                <a:ea typeface="Calibri" panose="020F0502020204030204" pitchFamily="34" charset="0"/>
                <a:cs typeface="CiscoSans" panose="020B0503020201020303" pitchFamily="34" charset="0"/>
              </a:rPr>
              <a:t>, Programs Coordinator, x2628</a:t>
            </a:r>
          </a:p>
          <a:p>
            <a:pPr>
              <a:lnSpc>
                <a:spcPct val="115000"/>
              </a:lnSpc>
              <a:spcBef>
                <a:spcPts val="0"/>
              </a:spcBef>
              <a:spcAft>
                <a:spcPts val="0"/>
              </a:spcAft>
            </a:pPr>
            <a:endParaRPr lang="en-US" sz="1100" dirty="0">
              <a:latin typeface="+mj-lt"/>
              <a:ea typeface="Calibri" panose="020F0502020204030204" pitchFamily="34" charset="0"/>
              <a:cs typeface="CiscoSans" panose="020B0503020201020303" pitchFamily="34" charset="0"/>
            </a:endParaRPr>
          </a:p>
          <a:p>
            <a:pPr>
              <a:lnSpc>
                <a:spcPct val="115000"/>
              </a:lnSpc>
              <a:spcBef>
                <a:spcPts val="0"/>
              </a:spcBef>
              <a:spcAft>
                <a:spcPts val="0"/>
              </a:spcAft>
            </a:pPr>
            <a:r>
              <a:rPr lang="en-US" sz="1200" b="1" dirty="0">
                <a:solidFill>
                  <a:schemeClr val="accent1"/>
                </a:solidFill>
                <a:latin typeface="+mj-lt"/>
                <a:ea typeface="Calibri" panose="020F0502020204030204" pitchFamily="34" charset="0"/>
                <a:cs typeface="CiscoSans" panose="020B0503020201020303" pitchFamily="34" charset="0"/>
              </a:rPr>
              <a:t>Marketing &amp; Advertising</a:t>
            </a:r>
          </a:p>
          <a:p>
            <a:pPr>
              <a:lnSpc>
                <a:spcPct val="115000"/>
              </a:lnSpc>
              <a:spcBef>
                <a:spcPts val="0"/>
              </a:spcBef>
              <a:spcAft>
                <a:spcPts val="0"/>
              </a:spcAft>
            </a:pPr>
            <a:r>
              <a:rPr lang="en-US" sz="1100" dirty="0">
                <a:latin typeface="+mj-lt"/>
                <a:ea typeface="Calibri" panose="020F0502020204030204" pitchFamily="34" charset="0"/>
                <a:cs typeface="CiscoSans" panose="020B0503020201020303" pitchFamily="34" charset="0"/>
              </a:rPr>
              <a:t>• </a:t>
            </a:r>
            <a:r>
              <a:rPr lang="en-US" sz="1100" b="1" dirty="0">
                <a:solidFill>
                  <a:schemeClr val="tx2"/>
                </a:solidFill>
                <a:latin typeface="+mj-lt"/>
                <a:ea typeface="Calibri" panose="020F0502020204030204" pitchFamily="34" charset="0"/>
                <a:cs typeface="CiscoSans" panose="020B0503020201020303" pitchFamily="34" charset="0"/>
              </a:rPr>
              <a:t>Megan Wright</a:t>
            </a:r>
            <a:r>
              <a:rPr lang="en-US" sz="1100" dirty="0">
                <a:latin typeface="+mj-lt"/>
                <a:ea typeface="Calibri" panose="020F0502020204030204" pitchFamily="34" charset="0"/>
                <a:cs typeface="CiscoSans" panose="020B0503020201020303" pitchFamily="34" charset="0"/>
              </a:rPr>
              <a:t>, Sr. Marketing Manager, x6770</a:t>
            </a:r>
          </a:p>
          <a:p>
            <a:pPr marL="57150" indent="-57150">
              <a:lnSpc>
                <a:spcPct val="115000"/>
              </a:lnSpc>
              <a:spcBef>
                <a:spcPts val="0"/>
              </a:spcBef>
              <a:spcAft>
                <a:spcPts val="0"/>
              </a:spcAft>
            </a:pPr>
            <a:r>
              <a:rPr lang="en-US" sz="1100" dirty="0">
                <a:latin typeface="+mj-lt"/>
                <a:ea typeface="Calibri" panose="020F0502020204030204" pitchFamily="34" charset="0"/>
                <a:cs typeface="CiscoSans" panose="020B0503020201020303" pitchFamily="34" charset="0"/>
              </a:rPr>
              <a:t>• </a:t>
            </a:r>
            <a:r>
              <a:rPr lang="en-US" sz="1100" b="1" dirty="0">
                <a:solidFill>
                  <a:schemeClr val="tx2"/>
                </a:solidFill>
                <a:latin typeface="+mj-lt"/>
                <a:ea typeface="Calibri" panose="020F0502020204030204" pitchFamily="34" charset="0"/>
                <a:cs typeface="CiscoSans" panose="020B0503020201020303" pitchFamily="34" charset="0"/>
              </a:rPr>
              <a:t>Shannon Reedy</a:t>
            </a:r>
            <a:r>
              <a:rPr lang="en-US" sz="1100" dirty="0">
                <a:latin typeface="+mj-lt"/>
                <a:ea typeface="Calibri" panose="020F0502020204030204" pitchFamily="34" charset="0"/>
                <a:cs typeface="CiscoSans" panose="020B0503020201020303" pitchFamily="34" charset="0"/>
              </a:rPr>
              <a:t>, </a:t>
            </a:r>
            <a:r>
              <a:rPr lang="en-US" sz="1100" dirty="0" err="1">
                <a:latin typeface="+mj-lt"/>
                <a:ea typeface="Calibri" panose="020F0502020204030204" pitchFamily="34" charset="0"/>
                <a:cs typeface="CiscoSans" panose="020B0503020201020303" pitchFamily="34" charset="0"/>
              </a:rPr>
              <a:t>MarComm</a:t>
            </a:r>
            <a:r>
              <a:rPr lang="en-US" sz="1100" dirty="0">
                <a:latin typeface="+mj-lt"/>
                <a:ea typeface="Calibri" panose="020F0502020204030204" pitchFamily="34" charset="0"/>
                <a:cs typeface="CiscoSans" panose="020B0503020201020303" pitchFamily="34" charset="0"/>
              </a:rPr>
              <a:t> Specialist &amp; PR Coordinator, x6762</a:t>
            </a:r>
          </a:p>
          <a:p>
            <a:pPr>
              <a:lnSpc>
                <a:spcPct val="115000"/>
              </a:lnSpc>
              <a:spcBef>
                <a:spcPts val="0"/>
              </a:spcBef>
              <a:spcAft>
                <a:spcPts val="0"/>
              </a:spcAft>
            </a:pPr>
            <a:endParaRPr lang="en-US" sz="1100" dirty="0">
              <a:latin typeface="+mj-lt"/>
              <a:ea typeface="Calibri" panose="020F0502020204030204" pitchFamily="34" charset="0"/>
              <a:cs typeface="CiscoSans" panose="020B0503020201020303" pitchFamily="34" charset="0"/>
            </a:endParaRPr>
          </a:p>
          <a:p>
            <a:pPr>
              <a:lnSpc>
                <a:spcPct val="115000"/>
              </a:lnSpc>
              <a:spcBef>
                <a:spcPts val="0"/>
              </a:spcBef>
              <a:spcAft>
                <a:spcPts val="0"/>
              </a:spcAft>
            </a:pPr>
            <a:r>
              <a:rPr lang="en-US" sz="1200" b="1" dirty="0">
                <a:solidFill>
                  <a:schemeClr val="accent1"/>
                </a:solidFill>
                <a:latin typeface="+mj-lt"/>
                <a:ea typeface="Calibri" panose="020F0502020204030204" pitchFamily="34" charset="0"/>
                <a:cs typeface="CiscoSans" panose="020B0503020201020303" pitchFamily="34" charset="0"/>
              </a:rPr>
              <a:t>Cisco Team</a:t>
            </a:r>
          </a:p>
          <a:p>
            <a:pPr>
              <a:lnSpc>
                <a:spcPct val="115000"/>
              </a:lnSpc>
              <a:spcBef>
                <a:spcPts val="0"/>
              </a:spcBef>
              <a:spcAft>
                <a:spcPts val="0"/>
              </a:spcAft>
            </a:pPr>
            <a:r>
              <a:rPr lang="en-US" sz="1100" dirty="0">
                <a:latin typeface="+mj-lt"/>
                <a:ea typeface="Calibri" panose="020F0502020204030204" pitchFamily="34" charset="0"/>
                <a:cs typeface="CiscoSans" panose="020B0503020201020303" pitchFamily="34" charset="0"/>
              </a:rPr>
              <a:t>• </a:t>
            </a:r>
            <a:r>
              <a:rPr lang="en-US" sz="1100" b="1" dirty="0">
                <a:solidFill>
                  <a:schemeClr val="tx2"/>
                </a:solidFill>
                <a:latin typeface="+mj-lt"/>
                <a:ea typeface="Calibri" panose="020F0502020204030204" pitchFamily="34" charset="0"/>
                <a:cs typeface="CiscoSans" panose="020B0503020201020303" pitchFamily="34" charset="0"/>
              </a:rPr>
              <a:t>Amy </a:t>
            </a:r>
            <a:r>
              <a:rPr lang="en-US" sz="1100" b="1" dirty="0" err="1">
                <a:solidFill>
                  <a:schemeClr val="tx2"/>
                </a:solidFill>
                <a:latin typeface="+mj-lt"/>
                <a:ea typeface="Calibri" panose="020F0502020204030204" pitchFamily="34" charset="0"/>
                <a:cs typeface="CiscoSans" panose="020B0503020201020303" pitchFamily="34" charset="0"/>
              </a:rPr>
              <a:t>Tutich</a:t>
            </a:r>
            <a:r>
              <a:rPr lang="en-US" sz="1100" dirty="0">
                <a:latin typeface="+mj-lt"/>
                <a:ea typeface="Calibri" panose="020F0502020204030204" pitchFamily="34" charset="0"/>
                <a:cs typeface="CiscoSans" panose="020B0503020201020303" pitchFamily="34" charset="0"/>
              </a:rPr>
              <a:t>, Distribution Account Manager, x2695</a:t>
            </a:r>
          </a:p>
          <a:p>
            <a:pPr>
              <a:lnSpc>
                <a:spcPct val="115000"/>
              </a:lnSpc>
              <a:spcBef>
                <a:spcPts val="0"/>
              </a:spcBef>
              <a:spcAft>
                <a:spcPts val="0"/>
              </a:spcAft>
            </a:pPr>
            <a:r>
              <a:rPr lang="en-US" sz="1100" dirty="0">
                <a:latin typeface="+mj-lt"/>
                <a:ea typeface="Calibri" panose="020F0502020204030204" pitchFamily="34" charset="0"/>
                <a:cs typeface="CiscoSans" panose="020B0503020201020303" pitchFamily="34" charset="0"/>
              </a:rPr>
              <a:t>• </a:t>
            </a:r>
            <a:r>
              <a:rPr lang="en-US" sz="1100" b="1" dirty="0">
                <a:solidFill>
                  <a:schemeClr val="tx2"/>
                </a:solidFill>
                <a:latin typeface="+mj-lt"/>
                <a:ea typeface="Calibri" panose="020F0502020204030204" pitchFamily="34" charset="0"/>
                <a:cs typeface="CiscoSans" panose="020B0503020201020303" pitchFamily="34" charset="0"/>
              </a:rPr>
              <a:t>Colt Kostelac</a:t>
            </a:r>
            <a:r>
              <a:rPr lang="en-US" sz="1100" dirty="0">
                <a:latin typeface="+mj-lt"/>
                <a:ea typeface="Calibri" panose="020F0502020204030204" pitchFamily="34" charset="0"/>
                <a:cs typeface="CiscoSans" panose="020B0503020201020303" pitchFamily="34" charset="0"/>
              </a:rPr>
              <a:t>, Commercial Sales </a:t>
            </a:r>
            <a:r>
              <a:rPr lang="en-US" sz="1100" dirty="0" err="1">
                <a:latin typeface="+mj-lt"/>
                <a:ea typeface="Calibri" panose="020F0502020204030204" pitchFamily="34" charset="0"/>
                <a:cs typeface="CiscoSans" panose="020B0503020201020303" pitchFamily="34" charset="0"/>
              </a:rPr>
              <a:t>Assoc</a:t>
            </a:r>
            <a:r>
              <a:rPr lang="en-US" sz="1100" dirty="0">
                <a:latin typeface="+mj-lt"/>
                <a:ea typeface="Calibri" panose="020F0502020204030204" pitchFamily="34" charset="0"/>
                <a:cs typeface="CiscoSans" panose="020B0503020201020303" pitchFamily="34" charset="0"/>
              </a:rPr>
              <a:t>, x2695</a:t>
            </a:r>
          </a:p>
        </p:txBody>
      </p:sp>
      <p:sp>
        <p:nvSpPr>
          <p:cNvPr id="10" name="Rectangle 15">
            <a:extLst>
              <a:ext uri="{FF2B5EF4-FFF2-40B4-BE49-F238E27FC236}">
                <a16:creationId xmlns:a16="http://schemas.microsoft.com/office/drawing/2014/main" id="{BA7B0313-2D2A-4533-B301-7217BEA0FE8D}"/>
              </a:ext>
            </a:extLst>
          </p:cNvPr>
          <p:cNvSpPr>
            <a:spLocks noChangeArrowheads="1"/>
          </p:cNvSpPr>
          <p:nvPr/>
        </p:nvSpPr>
        <p:spPr bwMode="auto">
          <a:xfrm>
            <a:off x="5447705" y="1553159"/>
            <a:ext cx="6688819" cy="336193"/>
          </a:xfrm>
          <a:prstGeom prst="rect">
            <a:avLst/>
          </a:prstGeom>
          <a:solidFill>
            <a:schemeClr val="accent1"/>
          </a:solidFill>
          <a:ln w="9525" algn="ctr">
            <a:solidFill>
              <a:schemeClr val="accent1"/>
            </a:solidFill>
            <a:miter lim="800000"/>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r>
              <a:rPr lang="en-US" sz="1600" b="1" dirty="0">
                <a:solidFill>
                  <a:schemeClr val="bg2"/>
                </a:solidFill>
                <a:latin typeface="+mn-lt"/>
              </a:rPr>
              <a:t>D&amp;H Cisco Business Unit - 800-877-1200</a:t>
            </a:r>
          </a:p>
        </p:txBody>
      </p:sp>
      <p:sp>
        <p:nvSpPr>
          <p:cNvPr id="13" name="Rectangle 15">
            <a:extLst>
              <a:ext uri="{FF2B5EF4-FFF2-40B4-BE49-F238E27FC236}">
                <a16:creationId xmlns:a16="http://schemas.microsoft.com/office/drawing/2014/main" id="{B6C67528-50E0-4344-810B-287620DE5B70}"/>
              </a:ext>
            </a:extLst>
          </p:cNvPr>
          <p:cNvSpPr>
            <a:spLocks noChangeArrowheads="1"/>
          </p:cNvSpPr>
          <p:nvPr/>
        </p:nvSpPr>
        <p:spPr bwMode="auto">
          <a:xfrm>
            <a:off x="5445515" y="1864731"/>
            <a:ext cx="6688819" cy="4511355"/>
          </a:xfrm>
          <a:prstGeom prst="rect">
            <a:avLst/>
          </a:prstGeom>
          <a:noFill/>
          <a:ln w="9525" algn="ctr">
            <a:solidFill>
              <a:schemeClr val="accent1"/>
            </a:solidFill>
            <a:miter lim="800000"/>
            <a:headEnd/>
            <a:tailEnd/>
          </a:ln>
          <a:effectLst/>
          <a:extLst/>
        </p:spPr>
        <p:txBody>
          <a:bodyPr lIns="61601" tIns="30800" rIns="61601" bIns="30800" anchor="ctr">
            <a:noAutofit/>
          </a:bodyPr>
          <a:lstStyle/>
          <a:p>
            <a:endParaRPr lang="en-US" sz="1600" b="1" dirty="0">
              <a:solidFill>
                <a:schemeClr val="bg2"/>
              </a:solidFill>
              <a:latin typeface="+mn-lt"/>
            </a:endParaRPr>
          </a:p>
        </p:txBody>
      </p:sp>
      <p:sp>
        <p:nvSpPr>
          <p:cNvPr id="26" name="Rectangle 15">
            <a:extLst>
              <a:ext uri="{FF2B5EF4-FFF2-40B4-BE49-F238E27FC236}">
                <a16:creationId xmlns:a16="http://schemas.microsoft.com/office/drawing/2014/main" id="{535D140A-3E64-40CB-B855-BB0510F5DF80}"/>
              </a:ext>
            </a:extLst>
          </p:cNvPr>
          <p:cNvSpPr>
            <a:spLocks noChangeArrowheads="1"/>
          </p:cNvSpPr>
          <p:nvPr/>
        </p:nvSpPr>
        <p:spPr bwMode="auto">
          <a:xfrm>
            <a:off x="49428" y="1558923"/>
            <a:ext cx="2860954" cy="1062940"/>
          </a:xfrm>
          <a:prstGeom prst="rect">
            <a:avLst/>
          </a:prstGeom>
          <a:noFill/>
          <a:ln w="9525" algn="ctr">
            <a:solidFill>
              <a:schemeClr val="accent1"/>
            </a:solidFill>
            <a:miter lim="800000"/>
            <a:headEnd/>
            <a:tailEnd/>
          </a:ln>
          <a:effectLst/>
          <a:extLst/>
        </p:spPr>
        <p:txBody>
          <a:bodyPr lIns="61601" tIns="30800" rIns="61601" bIns="30800" anchor="ctr">
            <a:noAutofit/>
          </a:bodyPr>
          <a:lstStyle/>
          <a:p>
            <a:endParaRPr lang="en-US" sz="1600" b="1" dirty="0">
              <a:solidFill>
                <a:schemeClr val="bg2"/>
              </a:solidFill>
              <a:latin typeface="+mn-lt"/>
            </a:endParaRPr>
          </a:p>
        </p:txBody>
      </p:sp>
      <p:sp>
        <p:nvSpPr>
          <p:cNvPr id="27" name="Rectangle 15">
            <a:extLst>
              <a:ext uri="{FF2B5EF4-FFF2-40B4-BE49-F238E27FC236}">
                <a16:creationId xmlns:a16="http://schemas.microsoft.com/office/drawing/2014/main" id="{BC1BAF3B-FF46-459A-AB8E-F81411C3ABCC}"/>
              </a:ext>
            </a:extLst>
          </p:cNvPr>
          <p:cNvSpPr>
            <a:spLocks noChangeArrowheads="1"/>
          </p:cNvSpPr>
          <p:nvPr/>
        </p:nvSpPr>
        <p:spPr bwMode="auto">
          <a:xfrm>
            <a:off x="49428" y="2699644"/>
            <a:ext cx="2860954" cy="1021280"/>
          </a:xfrm>
          <a:prstGeom prst="rect">
            <a:avLst/>
          </a:prstGeom>
          <a:noFill/>
          <a:ln w="9525" algn="ctr">
            <a:solidFill>
              <a:schemeClr val="accent1"/>
            </a:solidFill>
            <a:miter lim="800000"/>
            <a:headEnd/>
            <a:tailEnd/>
          </a:ln>
          <a:effectLst/>
          <a:extLst/>
        </p:spPr>
        <p:txBody>
          <a:bodyPr lIns="61601" tIns="30800" rIns="61601" bIns="30800" anchor="ctr">
            <a:noAutofit/>
          </a:bodyPr>
          <a:lstStyle/>
          <a:p>
            <a:endParaRPr lang="en-US" sz="1600" b="1" dirty="0">
              <a:solidFill>
                <a:schemeClr val="bg2"/>
              </a:solidFill>
              <a:latin typeface="+mn-lt"/>
            </a:endParaRPr>
          </a:p>
        </p:txBody>
      </p:sp>
      <p:sp>
        <p:nvSpPr>
          <p:cNvPr id="28" name="Rectangle 15">
            <a:extLst>
              <a:ext uri="{FF2B5EF4-FFF2-40B4-BE49-F238E27FC236}">
                <a16:creationId xmlns:a16="http://schemas.microsoft.com/office/drawing/2014/main" id="{8F455F97-BFFF-4F58-A771-826E4B4EBBE8}"/>
              </a:ext>
            </a:extLst>
          </p:cNvPr>
          <p:cNvSpPr>
            <a:spLocks noChangeArrowheads="1"/>
          </p:cNvSpPr>
          <p:nvPr/>
        </p:nvSpPr>
        <p:spPr bwMode="auto">
          <a:xfrm>
            <a:off x="49428" y="3821586"/>
            <a:ext cx="2860954" cy="552702"/>
          </a:xfrm>
          <a:prstGeom prst="rect">
            <a:avLst/>
          </a:prstGeom>
          <a:noFill/>
          <a:ln w="9525" algn="ctr">
            <a:solidFill>
              <a:schemeClr val="accent1"/>
            </a:solidFill>
            <a:miter lim="800000"/>
            <a:headEnd/>
            <a:tailEnd/>
          </a:ln>
          <a:effectLst/>
          <a:extLst/>
        </p:spPr>
        <p:txBody>
          <a:bodyPr lIns="61601" tIns="30800" rIns="61601" bIns="30800" anchor="ctr">
            <a:noAutofit/>
          </a:bodyPr>
          <a:lstStyle/>
          <a:p>
            <a:endParaRPr lang="en-US" sz="1600" b="1" dirty="0">
              <a:solidFill>
                <a:schemeClr val="bg2"/>
              </a:solidFill>
              <a:latin typeface="+mn-lt"/>
            </a:endParaRPr>
          </a:p>
        </p:txBody>
      </p:sp>
      <p:sp>
        <p:nvSpPr>
          <p:cNvPr id="29" name="Rectangle 15">
            <a:extLst>
              <a:ext uri="{FF2B5EF4-FFF2-40B4-BE49-F238E27FC236}">
                <a16:creationId xmlns:a16="http://schemas.microsoft.com/office/drawing/2014/main" id="{515EDEAD-4452-40C7-990A-D5C4BD579FD7}"/>
              </a:ext>
            </a:extLst>
          </p:cNvPr>
          <p:cNvSpPr>
            <a:spLocks noChangeArrowheads="1"/>
          </p:cNvSpPr>
          <p:nvPr/>
        </p:nvSpPr>
        <p:spPr bwMode="auto">
          <a:xfrm>
            <a:off x="49428" y="4464907"/>
            <a:ext cx="2860954" cy="1902941"/>
          </a:xfrm>
          <a:prstGeom prst="rect">
            <a:avLst/>
          </a:prstGeom>
          <a:noFill/>
          <a:ln w="9525" algn="ctr">
            <a:solidFill>
              <a:schemeClr val="accent1"/>
            </a:solidFill>
            <a:miter lim="800000"/>
            <a:headEnd/>
            <a:tailEnd/>
          </a:ln>
          <a:effectLst/>
          <a:extLst/>
        </p:spPr>
        <p:txBody>
          <a:bodyPr lIns="61601" tIns="30800" rIns="61601" bIns="30800" anchor="ctr">
            <a:noAutofit/>
          </a:bodyPr>
          <a:lstStyle/>
          <a:p>
            <a:endParaRPr lang="en-US" sz="1600" b="1" dirty="0">
              <a:solidFill>
                <a:schemeClr val="bg2"/>
              </a:solidFill>
              <a:latin typeface="+mn-lt"/>
            </a:endParaRPr>
          </a:p>
        </p:txBody>
      </p:sp>
      <p:sp>
        <p:nvSpPr>
          <p:cNvPr id="30" name="Rectangle 15">
            <a:extLst>
              <a:ext uri="{FF2B5EF4-FFF2-40B4-BE49-F238E27FC236}">
                <a16:creationId xmlns:a16="http://schemas.microsoft.com/office/drawing/2014/main" id="{2346145C-85F1-4A9F-833F-2D4641231DBF}"/>
              </a:ext>
            </a:extLst>
          </p:cNvPr>
          <p:cNvSpPr>
            <a:spLocks noChangeArrowheads="1"/>
          </p:cNvSpPr>
          <p:nvPr/>
        </p:nvSpPr>
        <p:spPr bwMode="auto">
          <a:xfrm>
            <a:off x="2939271" y="1558922"/>
            <a:ext cx="2423561" cy="1237116"/>
          </a:xfrm>
          <a:prstGeom prst="rect">
            <a:avLst/>
          </a:prstGeom>
          <a:noFill/>
          <a:ln w="9525" algn="ctr">
            <a:solidFill>
              <a:schemeClr val="accent1"/>
            </a:solidFill>
            <a:miter lim="800000"/>
            <a:headEnd/>
            <a:tailEnd/>
          </a:ln>
          <a:effectLst/>
          <a:extLst/>
        </p:spPr>
        <p:txBody>
          <a:bodyPr lIns="61601" tIns="30800" rIns="61601" bIns="30800" anchor="ctr">
            <a:noAutofit/>
          </a:bodyPr>
          <a:lstStyle/>
          <a:p>
            <a:endParaRPr lang="en-US" sz="1600" b="1" dirty="0">
              <a:solidFill>
                <a:schemeClr val="bg2"/>
              </a:solidFill>
              <a:latin typeface="+mn-lt"/>
            </a:endParaRPr>
          </a:p>
        </p:txBody>
      </p:sp>
      <p:sp>
        <p:nvSpPr>
          <p:cNvPr id="31" name="Rectangle 15">
            <a:extLst>
              <a:ext uri="{FF2B5EF4-FFF2-40B4-BE49-F238E27FC236}">
                <a16:creationId xmlns:a16="http://schemas.microsoft.com/office/drawing/2014/main" id="{12DF792D-117B-4F7D-8962-3EFC47B28C46}"/>
              </a:ext>
            </a:extLst>
          </p:cNvPr>
          <p:cNvSpPr>
            <a:spLocks noChangeArrowheads="1"/>
          </p:cNvSpPr>
          <p:nvPr/>
        </p:nvSpPr>
        <p:spPr bwMode="auto">
          <a:xfrm>
            <a:off x="2939271" y="2866768"/>
            <a:ext cx="2423561" cy="782594"/>
          </a:xfrm>
          <a:prstGeom prst="rect">
            <a:avLst/>
          </a:prstGeom>
          <a:noFill/>
          <a:ln w="9525" algn="ctr">
            <a:solidFill>
              <a:schemeClr val="accent1"/>
            </a:solidFill>
            <a:miter lim="800000"/>
            <a:headEnd/>
            <a:tailEnd/>
          </a:ln>
          <a:effectLst/>
          <a:extLst/>
        </p:spPr>
        <p:txBody>
          <a:bodyPr lIns="61601" tIns="30800" rIns="61601" bIns="30800" anchor="ctr">
            <a:noAutofit/>
          </a:bodyPr>
          <a:lstStyle/>
          <a:p>
            <a:endParaRPr lang="en-US" sz="1600" b="1" dirty="0">
              <a:solidFill>
                <a:schemeClr val="bg2"/>
              </a:solidFill>
              <a:latin typeface="+mn-lt"/>
            </a:endParaRPr>
          </a:p>
        </p:txBody>
      </p:sp>
      <p:sp>
        <p:nvSpPr>
          <p:cNvPr id="32" name="Rectangle 15">
            <a:extLst>
              <a:ext uri="{FF2B5EF4-FFF2-40B4-BE49-F238E27FC236}">
                <a16:creationId xmlns:a16="http://schemas.microsoft.com/office/drawing/2014/main" id="{76BA77EF-71AC-44DF-A806-08172D58F4E2}"/>
              </a:ext>
            </a:extLst>
          </p:cNvPr>
          <p:cNvSpPr>
            <a:spLocks noChangeArrowheads="1"/>
          </p:cNvSpPr>
          <p:nvPr/>
        </p:nvSpPr>
        <p:spPr bwMode="auto">
          <a:xfrm>
            <a:off x="2939271" y="3717019"/>
            <a:ext cx="2423561" cy="2650830"/>
          </a:xfrm>
          <a:prstGeom prst="rect">
            <a:avLst/>
          </a:prstGeom>
          <a:noFill/>
          <a:ln w="9525" algn="ctr">
            <a:solidFill>
              <a:schemeClr val="accent1"/>
            </a:solidFill>
            <a:miter lim="800000"/>
            <a:headEnd/>
            <a:tailEnd/>
          </a:ln>
          <a:effectLst/>
          <a:extLst/>
        </p:spPr>
        <p:txBody>
          <a:bodyPr lIns="61601" tIns="30800" rIns="61601" bIns="30800" anchor="ctr">
            <a:noAutofit/>
          </a:bodyPr>
          <a:lstStyle/>
          <a:p>
            <a:endParaRPr lang="en-US" sz="1600" b="1" dirty="0">
              <a:solidFill>
                <a:schemeClr val="bg2"/>
              </a:solidFill>
              <a:latin typeface="+mn-lt"/>
            </a:endParaRPr>
          </a:p>
        </p:txBody>
      </p:sp>
    </p:spTree>
    <p:extLst>
      <p:ext uri="{BB962C8B-B14F-4D97-AF65-F5344CB8AC3E}">
        <p14:creationId xmlns:p14="http://schemas.microsoft.com/office/powerpoint/2010/main" val="1681463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2703EF-5FBC-4392-A49C-02ABC4A35FC5}"/>
              </a:ext>
            </a:extLst>
          </p:cNvPr>
          <p:cNvSpPr/>
          <p:nvPr/>
        </p:nvSpPr>
        <p:spPr>
          <a:xfrm>
            <a:off x="6148832" y="0"/>
            <a:ext cx="611632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611632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3"/>
          <p:cNvSpPr txBox="1">
            <a:spLocks/>
          </p:cNvSpPr>
          <p:nvPr/>
        </p:nvSpPr>
        <p:spPr bwMode="auto">
          <a:xfrm>
            <a:off x="325177" y="1153297"/>
            <a:ext cx="5283563" cy="488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899" tIns="60949" rIns="121899" bIns="60949"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b="0" i="0" kern="1200" dirty="0">
                <a:solidFill>
                  <a:schemeClr val="bg1"/>
                </a:solidFill>
                <a:latin typeface="+mj-lt"/>
                <a:ea typeface="ＭＳ Ｐゴシック" charset="0"/>
                <a:cs typeface="Tipo de letra del sistema Fina"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a:lnSpc>
                <a:spcPct val="100000"/>
              </a:lnSpc>
              <a:spcBef>
                <a:spcPts val="0"/>
              </a:spcBef>
              <a:spcAft>
                <a:spcPts val="1800"/>
              </a:spcAft>
            </a:pPr>
            <a:r>
              <a:rPr lang="en-US" sz="2000" dirty="0"/>
              <a:t>Ingram Micro is the trusted partner that provides the resources to develop healthier, more valuable and profitable businesses. As representatives of the world's largest technology distributor and a vital link in the technology value chain, we create sales and profitability opportunities for our partners through unique marketing programs (Agency Ingram Micro), logistics services, technical support, financial services and product aggregation and distribution.</a:t>
            </a:r>
          </a:p>
        </p:txBody>
      </p:sp>
      <p:pic>
        <p:nvPicPr>
          <p:cNvPr id="14" name="Picture 13">
            <a:hlinkClick r:id="rId3"/>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6114" y="414929"/>
            <a:ext cx="4632396" cy="976364"/>
          </a:xfrm>
          <a:prstGeom prst="rect">
            <a:avLst/>
          </a:prstGeom>
        </p:spPr>
      </p:pic>
      <p:sp>
        <p:nvSpPr>
          <p:cNvPr id="15" name="Title 3"/>
          <p:cNvSpPr txBox="1">
            <a:spLocks/>
          </p:cNvSpPr>
          <p:nvPr/>
        </p:nvSpPr>
        <p:spPr bwMode="auto">
          <a:xfrm>
            <a:off x="6441497" y="2502154"/>
            <a:ext cx="5653024" cy="222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899" tIns="60949" rIns="121899" bIns="60949"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b="0" i="0" kern="1200" dirty="0">
                <a:solidFill>
                  <a:schemeClr val="bg1"/>
                </a:solidFill>
                <a:latin typeface="+mj-lt"/>
                <a:ea typeface="ＭＳ Ｐゴシック" charset="0"/>
                <a:cs typeface="Tipo de letra del sistema Fina"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marL="228594" indent="-228594">
              <a:lnSpc>
                <a:spcPts val="1467"/>
              </a:lnSpc>
              <a:buFont typeface="Arial" panose="020B0604020202020204" pitchFamily="34" charset="0"/>
              <a:buChar char="•"/>
            </a:pPr>
            <a:r>
              <a:rPr lang="en-US" sz="1400" b="1" dirty="0"/>
              <a:t>Enablement: </a:t>
            </a:r>
            <a:r>
              <a:rPr lang="en-US" sz="1400" dirty="0">
                <a:solidFill>
                  <a:schemeClr val="accent4">
                    <a:lumMod val="75000"/>
                  </a:schemeClr>
                </a:solidFill>
              </a:rPr>
              <a:t>Ingram Micro holds a variety of </a:t>
            </a:r>
            <a:r>
              <a:rPr lang="en-US" sz="1400" u="sng" dirty="0">
                <a:solidFill>
                  <a:schemeClr val="bg2"/>
                </a:solidFill>
              </a:rPr>
              <a:t>webinars</a:t>
            </a:r>
            <a:r>
              <a:rPr lang="en-US" sz="1400" dirty="0">
                <a:solidFill>
                  <a:schemeClr val="accent4">
                    <a:lumMod val="75000"/>
                  </a:schemeClr>
                </a:solidFill>
              </a:rPr>
              <a:t> where experts discuss everything Cisco related</a:t>
            </a:r>
          </a:p>
          <a:p>
            <a:pPr>
              <a:lnSpc>
                <a:spcPts val="667"/>
              </a:lnSpc>
            </a:pPr>
            <a:endParaRPr lang="en-US" sz="1400" dirty="0">
              <a:solidFill>
                <a:schemeClr val="tx1"/>
              </a:solidFill>
            </a:endParaRPr>
          </a:p>
          <a:p>
            <a:pPr marL="228594" indent="-228594">
              <a:lnSpc>
                <a:spcPts val="1467"/>
              </a:lnSpc>
              <a:buFont typeface="Arial" panose="020B0604020202020204" pitchFamily="34" charset="0"/>
              <a:buChar char="•"/>
            </a:pPr>
            <a:r>
              <a:rPr lang="en-US" sz="1400" b="1" dirty="0"/>
              <a:t>Blogs: </a:t>
            </a:r>
            <a:r>
              <a:rPr lang="en-US" sz="1400" dirty="0">
                <a:solidFill>
                  <a:schemeClr val="accent4">
                    <a:lumMod val="75000"/>
                  </a:schemeClr>
                </a:solidFill>
              </a:rPr>
              <a:t>Keep up to date on everything that is happening with Ingram Micro and Cisco by checking out the Cisco dedicated </a:t>
            </a:r>
            <a:r>
              <a:rPr lang="en-US" sz="1400" u="sng" dirty="0">
                <a:solidFill>
                  <a:schemeClr val="bg2"/>
                </a:solidFill>
              </a:rPr>
              <a:t>blogs</a:t>
            </a:r>
            <a:r>
              <a:rPr lang="en-US" sz="1400" dirty="0">
                <a:solidFill>
                  <a:schemeClr val="accent4">
                    <a:lumMod val="75000"/>
                  </a:schemeClr>
                </a:solidFill>
              </a:rPr>
              <a:t>. </a:t>
            </a:r>
          </a:p>
          <a:p>
            <a:pPr>
              <a:lnSpc>
                <a:spcPts val="667"/>
              </a:lnSpc>
            </a:pPr>
            <a:endParaRPr lang="en-US" sz="1400" dirty="0">
              <a:solidFill>
                <a:schemeClr val="tx1"/>
              </a:solidFill>
            </a:endParaRPr>
          </a:p>
          <a:p>
            <a:pPr marL="228594" indent="-228594">
              <a:lnSpc>
                <a:spcPts val="1467"/>
              </a:lnSpc>
              <a:buFont typeface="Arial" panose="020B0604020202020204" pitchFamily="34" charset="0"/>
              <a:buChar char="•"/>
            </a:pPr>
            <a:r>
              <a:rPr lang="en-US" sz="1400" b="1" dirty="0"/>
              <a:t>Resource Center: </a:t>
            </a:r>
            <a:r>
              <a:rPr lang="en-US" sz="1400" dirty="0">
                <a:solidFill>
                  <a:schemeClr val="accent4">
                    <a:lumMod val="75000"/>
                  </a:schemeClr>
                </a:solidFill>
              </a:rPr>
              <a:t>You can also find infographics, white papers, video on demand, and recorded webinars by visiting the </a:t>
            </a:r>
            <a:r>
              <a:rPr lang="en-US" sz="1400" u="sng" dirty="0">
                <a:solidFill>
                  <a:schemeClr val="bg2"/>
                </a:solidFill>
              </a:rPr>
              <a:t>resource center</a:t>
            </a:r>
            <a:r>
              <a:rPr lang="en-US" sz="1400" dirty="0">
                <a:solidFill>
                  <a:schemeClr val="accent4">
                    <a:lumMod val="75000"/>
                  </a:schemeClr>
                </a:solidFill>
              </a:rPr>
              <a:t>.</a:t>
            </a:r>
          </a:p>
          <a:p>
            <a:pPr>
              <a:lnSpc>
                <a:spcPts val="667"/>
              </a:lnSpc>
            </a:pPr>
            <a:endParaRPr lang="en-US" sz="1400" dirty="0">
              <a:solidFill>
                <a:schemeClr val="tx1"/>
              </a:solidFill>
            </a:endParaRPr>
          </a:p>
          <a:p>
            <a:pPr marL="228594" indent="-228594">
              <a:lnSpc>
                <a:spcPts val="1467"/>
              </a:lnSpc>
              <a:buFont typeface="Arial" panose="020B0604020202020204" pitchFamily="34" charset="0"/>
              <a:buChar char="•"/>
            </a:pPr>
            <a:r>
              <a:rPr lang="en-US" sz="1400" b="1" dirty="0"/>
              <a:t>Programs:</a:t>
            </a:r>
            <a:r>
              <a:rPr lang="en-US" sz="1400" dirty="0"/>
              <a:t> </a:t>
            </a:r>
            <a:r>
              <a:rPr lang="en-US" sz="1400" dirty="0">
                <a:solidFill>
                  <a:schemeClr val="tx1"/>
                </a:solidFill>
              </a:rPr>
              <a:t>I</a:t>
            </a:r>
            <a:r>
              <a:rPr lang="en-US" sz="1400" dirty="0">
                <a:solidFill>
                  <a:schemeClr val="accent4">
                    <a:lumMod val="75000"/>
                  </a:schemeClr>
                </a:solidFill>
              </a:rPr>
              <a:t>ngram offers partners a variety of different programs. There are Cisco specific programs for those that want to kick start there Cisco practice, high touch programs, and many more. </a:t>
            </a:r>
          </a:p>
          <a:p>
            <a:pPr>
              <a:lnSpc>
                <a:spcPts val="667"/>
              </a:lnSpc>
            </a:pPr>
            <a:endParaRPr lang="en-US" sz="1400" dirty="0">
              <a:solidFill>
                <a:schemeClr val="tx1"/>
              </a:solidFill>
            </a:endParaRPr>
          </a:p>
          <a:p>
            <a:pPr marL="228594" indent="-228594">
              <a:lnSpc>
                <a:spcPts val="1467"/>
              </a:lnSpc>
              <a:buFont typeface="Arial" panose="020B0604020202020204" pitchFamily="34" charset="0"/>
              <a:buChar char="•"/>
            </a:pPr>
            <a:r>
              <a:rPr lang="en-US" sz="1400" b="1" dirty="0"/>
              <a:t>Contacts: </a:t>
            </a:r>
            <a:r>
              <a:rPr lang="en-US" sz="1400" dirty="0">
                <a:solidFill>
                  <a:schemeClr val="accent4">
                    <a:lumMod val="75000"/>
                  </a:schemeClr>
                </a:solidFill>
              </a:rPr>
              <a:t>Don’t forget about all the valuable </a:t>
            </a:r>
            <a:r>
              <a:rPr lang="en-US" sz="1400" u="sng" dirty="0">
                <a:solidFill>
                  <a:schemeClr val="bg2"/>
                </a:solidFill>
              </a:rPr>
              <a:t>contacts</a:t>
            </a:r>
            <a:r>
              <a:rPr lang="en-US" sz="1400" dirty="0">
                <a:solidFill>
                  <a:schemeClr val="accent4">
                    <a:lumMod val="75000"/>
                  </a:schemeClr>
                </a:solidFill>
              </a:rPr>
              <a:t> that Ingram has for partners to leverage. </a:t>
            </a:r>
          </a:p>
          <a:p>
            <a:pPr marL="228594" indent="-228594">
              <a:lnSpc>
                <a:spcPts val="1467"/>
              </a:lnSpc>
              <a:buFont typeface="Arial" panose="020B0604020202020204" pitchFamily="34" charset="0"/>
              <a:buChar char="•"/>
            </a:pPr>
            <a:endParaRPr lang="en-US" sz="1400" dirty="0">
              <a:solidFill>
                <a:schemeClr val="tx1"/>
              </a:solidFill>
            </a:endParaRPr>
          </a:p>
          <a:p>
            <a:pPr marL="228594" indent="-228594">
              <a:lnSpc>
                <a:spcPts val="1467"/>
              </a:lnSpc>
              <a:buFont typeface="Arial" panose="020B0604020202020204" pitchFamily="34" charset="0"/>
              <a:buChar char="•"/>
            </a:pPr>
            <a:r>
              <a:rPr lang="en-US" sz="1400" b="1" dirty="0"/>
              <a:t>Cisco Commercial Sales Associates </a:t>
            </a:r>
            <a:r>
              <a:rPr lang="en-US" sz="1400" b="1" dirty="0">
                <a:solidFill>
                  <a:schemeClr val="tx1"/>
                </a:solidFill>
              </a:rPr>
              <a:t>–</a:t>
            </a:r>
            <a:r>
              <a:rPr lang="en-US" sz="1400" dirty="0">
                <a:solidFill>
                  <a:schemeClr val="tx1"/>
                </a:solidFill>
              </a:rPr>
              <a:t> </a:t>
            </a:r>
            <a:r>
              <a:rPr lang="en-US" sz="1400" dirty="0">
                <a:solidFill>
                  <a:schemeClr val="accent4">
                    <a:lumMod val="75000"/>
                  </a:schemeClr>
                </a:solidFill>
              </a:rPr>
              <a:t>Regionally aligned, Cisco badged CSA’s sit on site with your Ingram Micro sales rep, guiding emerging partners as they navigate the valuable resources put in place at Ingram Micro.  Your CSA can help your business drive profitability by utilizing Cisco’s valuable programs and promotions, as well as helping you develop beneficial relationships with the Cisco field.  </a:t>
            </a:r>
          </a:p>
          <a:p>
            <a:pPr marL="685794" lvl="1" indent="-228594">
              <a:lnSpc>
                <a:spcPts val="1467"/>
              </a:lnSpc>
              <a:buFont typeface="Arial" panose="020B0604020202020204" pitchFamily="34" charset="0"/>
              <a:buChar char="•"/>
            </a:pPr>
            <a:endParaRPr lang="en-US" sz="1400" dirty="0">
              <a:solidFill>
                <a:schemeClr val="accent4">
                  <a:lumMod val="75000"/>
                </a:schemeClr>
              </a:solidFill>
            </a:endParaRPr>
          </a:p>
          <a:p>
            <a:pPr marL="685794" lvl="1" indent="-228594">
              <a:lnSpc>
                <a:spcPts val="1467"/>
              </a:lnSpc>
              <a:buFont typeface="Arial" panose="020B0604020202020204" pitchFamily="34" charset="0"/>
              <a:buChar char="•"/>
            </a:pPr>
            <a:r>
              <a:rPr lang="en-US" sz="1400" dirty="0">
                <a:solidFill>
                  <a:schemeClr val="accent4">
                    <a:lumMod val="75000"/>
                  </a:schemeClr>
                </a:solidFill>
                <a:latin typeface="CiscoSansTT ExtraLight" panose="020B0303020201020303" pitchFamily="34" charset="0"/>
                <a:cs typeface="CiscoSansTT ExtraLight" panose="020B0303020201020303" pitchFamily="34" charset="0"/>
              </a:rPr>
              <a:t>Central – Joanna </a:t>
            </a:r>
            <a:r>
              <a:rPr lang="en-US" sz="1400" dirty="0" err="1">
                <a:solidFill>
                  <a:schemeClr val="accent4">
                    <a:lumMod val="75000"/>
                  </a:schemeClr>
                </a:solidFill>
                <a:latin typeface="CiscoSansTT ExtraLight" panose="020B0303020201020303" pitchFamily="34" charset="0"/>
                <a:cs typeface="CiscoSansTT ExtraLight" panose="020B0303020201020303" pitchFamily="34" charset="0"/>
              </a:rPr>
              <a:t>Lalka</a:t>
            </a:r>
            <a:r>
              <a:rPr lang="en-US" sz="1400" dirty="0">
                <a:solidFill>
                  <a:schemeClr val="accent4">
                    <a:lumMod val="75000"/>
                  </a:schemeClr>
                </a:solidFill>
                <a:latin typeface="CiscoSansTT ExtraLight" panose="020B0303020201020303" pitchFamily="34" charset="0"/>
                <a:cs typeface="CiscoSansTT ExtraLight" panose="020B0303020201020303" pitchFamily="34" charset="0"/>
              </a:rPr>
              <a:t> – </a:t>
            </a:r>
            <a:r>
              <a:rPr lang="en-US" sz="1400" dirty="0">
                <a:solidFill>
                  <a:schemeClr val="accent4">
                    <a:lumMod val="75000"/>
                  </a:schemeClr>
                </a:solidFill>
                <a:latin typeface="CiscoSansTT ExtraLight" panose="020B0303020201020303" pitchFamily="34" charset="0"/>
                <a:cs typeface="CiscoSansTT ExtraLight" panose="020B0303020201020303" pitchFamily="34" charset="0"/>
                <a:hlinkClick r:id="rId5"/>
              </a:rPr>
              <a:t>jlalka@cisco.com</a:t>
            </a:r>
            <a:endParaRPr lang="en-US" sz="1400" dirty="0">
              <a:solidFill>
                <a:schemeClr val="accent4">
                  <a:lumMod val="75000"/>
                </a:schemeClr>
              </a:solidFill>
              <a:latin typeface="CiscoSansTT ExtraLight" panose="020B0303020201020303" pitchFamily="34" charset="0"/>
              <a:cs typeface="CiscoSansTT ExtraLight" panose="020B0303020201020303" pitchFamily="34" charset="0"/>
            </a:endParaRPr>
          </a:p>
          <a:p>
            <a:pPr marL="685794" lvl="1" indent="-228594">
              <a:lnSpc>
                <a:spcPts val="1467"/>
              </a:lnSpc>
              <a:buFont typeface="Arial" panose="020B0604020202020204" pitchFamily="34" charset="0"/>
              <a:buChar char="•"/>
            </a:pPr>
            <a:r>
              <a:rPr lang="en-US" sz="1400" dirty="0">
                <a:solidFill>
                  <a:schemeClr val="accent4">
                    <a:lumMod val="75000"/>
                  </a:schemeClr>
                </a:solidFill>
                <a:latin typeface="CiscoSansTT ExtraLight" panose="020B0303020201020303" pitchFamily="34" charset="0"/>
                <a:cs typeface="CiscoSansTT ExtraLight" panose="020B0303020201020303" pitchFamily="34" charset="0"/>
              </a:rPr>
              <a:t>South – Bernard Dent – </a:t>
            </a:r>
            <a:r>
              <a:rPr lang="en-US" sz="1400" dirty="0">
                <a:solidFill>
                  <a:schemeClr val="accent4">
                    <a:lumMod val="75000"/>
                  </a:schemeClr>
                </a:solidFill>
                <a:latin typeface="CiscoSansTT ExtraLight" panose="020B0303020201020303" pitchFamily="34" charset="0"/>
                <a:cs typeface="CiscoSansTT ExtraLight" panose="020B0303020201020303" pitchFamily="34" charset="0"/>
                <a:hlinkClick r:id="rId6"/>
              </a:rPr>
              <a:t>bedent@cisco.com</a:t>
            </a:r>
            <a:endParaRPr lang="en-US" sz="1400" dirty="0">
              <a:solidFill>
                <a:schemeClr val="accent4">
                  <a:lumMod val="75000"/>
                </a:schemeClr>
              </a:solidFill>
              <a:latin typeface="CiscoSansTT ExtraLight" panose="020B0303020201020303" pitchFamily="34" charset="0"/>
              <a:cs typeface="CiscoSansTT ExtraLight" panose="020B0303020201020303" pitchFamily="34" charset="0"/>
            </a:endParaRPr>
          </a:p>
          <a:p>
            <a:pPr marL="685794" lvl="1" indent="-228594">
              <a:lnSpc>
                <a:spcPts val="1467"/>
              </a:lnSpc>
              <a:buFont typeface="Arial" panose="020B0604020202020204" pitchFamily="34" charset="0"/>
              <a:buChar char="•"/>
            </a:pPr>
            <a:r>
              <a:rPr lang="en-US" sz="1400" dirty="0">
                <a:solidFill>
                  <a:schemeClr val="accent4">
                    <a:lumMod val="75000"/>
                  </a:schemeClr>
                </a:solidFill>
                <a:latin typeface="CiscoSansTT ExtraLight" panose="020B0303020201020303" pitchFamily="34" charset="0"/>
                <a:cs typeface="CiscoSansTT ExtraLight" panose="020B0303020201020303" pitchFamily="34" charset="0"/>
              </a:rPr>
              <a:t>East – Brandon Wiseman – </a:t>
            </a:r>
            <a:r>
              <a:rPr lang="en-US" sz="1400" dirty="0">
                <a:solidFill>
                  <a:schemeClr val="accent4">
                    <a:lumMod val="75000"/>
                  </a:schemeClr>
                </a:solidFill>
                <a:latin typeface="CiscoSansTT ExtraLight" panose="020B0303020201020303" pitchFamily="34" charset="0"/>
                <a:cs typeface="CiscoSansTT ExtraLight" panose="020B0303020201020303" pitchFamily="34" charset="0"/>
                <a:hlinkClick r:id="rId7"/>
              </a:rPr>
              <a:t>brwisema@cisco.com</a:t>
            </a:r>
            <a:endParaRPr lang="en-US" sz="1400" dirty="0">
              <a:solidFill>
                <a:schemeClr val="accent4">
                  <a:lumMod val="75000"/>
                </a:schemeClr>
              </a:solidFill>
              <a:latin typeface="CiscoSansTT ExtraLight" panose="020B0303020201020303" pitchFamily="34" charset="0"/>
              <a:cs typeface="CiscoSansTT ExtraLight" panose="020B0303020201020303" pitchFamily="34" charset="0"/>
            </a:endParaRPr>
          </a:p>
          <a:p>
            <a:pPr marL="685794" lvl="1" indent="-228594">
              <a:lnSpc>
                <a:spcPts val="1467"/>
              </a:lnSpc>
              <a:buFont typeface="Arial" panose="020B0604020202020204" pitchFamily="34" charset="0"/>
              <a:buChar char="•"/>
            </a:pPr>
            <a:r>
              <a:rPr lang="en-US" sz="1400" dirty="0">
                <a:solidFill>
                  <a:schemeClr val="accent4">
                    <a:lumMod val="75000"/>
                  </a:schemeClr>
                </a:solidFill>
                <a:latin typeface="CiscoSansTT ExtraLight" panose="020B0303020201020303" pitchFamily="34" charset="0"/>
                <a:cs typeface="CiscoSansTT ExtraLight" panose="020B0303020201020303" pitchFamily="34" charset="0"/>
              </a:rPr>
              <a:t>West – Zach Wells – </a:t>
            </a:r>
            <a:r>
              <a:rPr lang="en-US" sz="1400" dirty="0">
                <a:solidFill>
                  <a:schemeClr val="accent4">
                    <a:lumMod val="75000"/>
                  </a:schemeClr>
                </a:solidFill>
                <a:latin typeface="CiscoSansTT ExtraLight" panose="020B0303020201020303" pitchFamily="34" charset="0"/>
                <a:cs typeface="CiscoSansTT ExtraLight" panose="020B0303020201020303" pitchFamily="34" charset="0"/>
                <a:hlinkClick r:id="rId8"/>
              </a:rPr>
              <a:t>zwells@cisco.com</a:t>
            </a:r>
            <a:endParaRPr lang="en-US" sz="1400" dirty="0">
              <a:solidFill>
                <a:schemeClr val="accent4">
                  <a:lumMod val="75000"/>
                </a:schemeClr>
              </a:solidFill>
              <a:latin typeface="CiscoSansTT ExtraLight" panose="020B0303020201020303" pitchFamily="34" charset="0"/>
              <a:cs typeface="CiscoSansTT ExtraLight" panose="020B0303020201020303" pitchFamily="34" charset="0"/>
            </a:endParaRPr>
          </a:p>
          <a:p>
            <a:pPr lvl="1">
              <a:lnSpc>
                <a:spcPts val="1467"/>
              </a:lnSpc>
            </a:pPr>
            <a:endParaRPr lang="en-US" sz="1400" dirty="0">
              <a:solidFill>
                <a:schemeClr val="accent4">
                  <a:lumMod val="75000"/>
                </a:schemeClr>
              </a:solidFill>
            </a:endParaRPr>
          </a:p>
        </p:txBody>
      </p:sp>
      <p:sp>
        <p:nvSpPr>
          <p:cNvPr id="10" name="Rectangle 15">
            <a:hlinkClick r:id="rId9"/>
            <a:extLst>
              <a:ext uri="{FF2B5EF4-FFF2-40B4-BE49-F238E27FC236}">
                <a16:creationId xmlns:a16="http://schemas.microsoft.com/office/drawing/2014/main" id="{E4EC3CC0-ED97-4A0D-8F89-6C206A3CAF2E}"/>
              </a:ext>
            </a:extLst>
          </p:cNvPr>
          <p:cNvSpPr>
            <a:spLocks noChangeArrowheads="1"/>
          </p:cNvSpPr>
          <p:nvPr/>
        </p:nvSpPr>
        <p:spPr bwMode="auto">
          <a:xfrm>
            <a:off x="10348018" y="780683"/>
            <a:ext cx="716094" cy="244856"/>
          </a:xfrm>
          <a:prstGeom prst="rect">
            <a:avLst/>
          </a:prstGeom>
          <a:noFill/>
          <a:ln>
            <a:noFill/>
          </a:ln>
          <a:effectLst/>
          <a:extLst/>
        </p:spPr>
        <p:txBody>
          <a:bodyPr lIns="61601" tIns="30800" rIns="61601" bIns="30800" anchor="ctr">
            <a:noAutofit/>
          </a:bodyPr>
          <a:lstStyle/>
          <a:p>
            <a:endParaRPr lang="en-US" sz="1600" b="1" dirty="0">
              <a:solidFill>
                <a:schemeClr val="bg2"/>
              </a:solidFill>
              <a:latin typeface="+mn-lt"/>
            </a:endParaRPr>
          </a:p>
        </p:txBody>
      </p:sp>
      <p:sp>
        <p:nvSpPr>
          <p:cNvPr id="12" name="Rectangle 15">
            <a:hlinkClick r:id="rId10"/>
            <a:extLst>
              <a:ext uri="{FF2B5EF4-FFF2-40B4-BE49-F238E27FC236}">
                <a16:creationId xmlns:a16="http://schemas.microsoft.com/office/drawing/2014/main" id="{C6C75262-2E98-45AD-9C0A-5DB33F697C6C}"/>
              </a:ext>
            </a:extLst>
          </p:cNvPr>
          <p:cNvSpPr>
            <a:spLocks noChangeArrowheads="1"/>
          </p:cNvSpPr>
          <p:nvPr/>
        </p:nvSpPr>
        <p:spPr bwMode="auto">
          <a:xfrm>
            <a:off x="6668689" y="1643685"/>
            <a:ext cx="820812" cy="240323"/>
          </a:xfrm>
          <a:prstGeom prst="rect">
            <a:avLst/>
          </a:prstGeom>
          <a:noFill/>
          <a:ln>
            <a:noFill/>
          </a:ln>
          <a:effectLst/>
          <a:extLst/>
        </p:spPr>
        <p:txBody>
          <a:bodyPr lIns="61601" tIns="30800" rIns="61601" bIns="30800" anchor="ctr">
            <a:noAutofit/>
          </a:bodyPr>
          <a:lstStyle/>
          <a:p>
            <a:endParaRPr lang="en-US" sz="1600" b="1" dirty="0">
              <a:solidFill>
                <a:schemeClr val="bg2"/>
              </a:solidFill>
              <a:latin typeface="+mn-lt"/>
            </a:endParaRPr>
          </a:p>
        </p:txBody>
      </p:sp>
      <p:sp>
        <p:nvSpPr>
          <p:cNvPr id="13" name="Rectangle 15">
            <a:hlinkClick r:id="rId11"/>
            <a:extLst>
              <a:ext uri="{FF2B5EF4-FFF2-40B4-BE49-F238E27FC236}">
                <a16:creationId xmlns:a16="http://schemas.microsoft.com/office/drawing/2014/main" id="{E0714746-F574-409E-999B-E51D6006D3A1}"/>
              </a:ext>
            </a:extLst>
          </p:cNvPr>
          <p:cNvSpPr>
            <a:spLocks noChangeArrowheads="1"/>
          </p:cNvSpPr>
          <p:nvPr/>
        </p:nvSpPr>
        <p:spPr bwMode="auto">
          <a:xfrm>
            <a:off x="6668689" y="2241735"/>
            <a:ext cx="1423160" cy="240323"/>
          </a:xfrm>
          <a:prstGeom prst="rect">
            <a:avLst/>
          </a:prstGeom>
          <a:noFill/>
          <a:ln>
            <a:noFill/>
          </a:ln>
          <a:effectLst/>
          <a:extLst/>
        </p:spPr>
        <p:txBody>
          <a:bodyPr lIns="61601" tIns="30800" rIns="61601" bIns="30800" anchor="ctr">
            <a:noAutofit/>
          </a:bodyPr>
          <a:lstStyle/>
          <a:p>
            <a:endParaRPr lang="en-US" sz="1600" b="1" dirty="0">
              <a:solidFill>
                <a:schemeClr val="bg2"/>
              </a:solidFill>
              <a:latin typeface="+mn-lt"/>
            </a:endParaRPr>
          </a:p>
        </p:txBody>
      </p:sp>
      <p:sp>
        <p:nvSpPr>
          <p:cNvPr id="16" name="Rectangle 15">
            <a:hlinkClick r:id="rId12"/>
            <a:extLst>
              <a:ext uri="{FF2B5EF4-FFF2-40B4-BE49-F238E27FC236}">
                <a16:creationId xmlns:a16="http://schemas.microsoft.com/office/drawing/2014/main" id="{BECA45C3-075F-43CD-8253-65F0763D1256}"/>
              </a:ext>
            </a:extLst>
          </p:cNvPr>
          <p:cNvSpPr>
            <a:spLocks noChangeArrowheads="1"/>
          </p:cNvSpPr>
          <p:nvPr/>
        </p:nvSpPr>
        <p:spPr bwMode="auto">
          <a:xfrm>
            <a:off x="10295659" y="3346771"/>
            <a:ext cx="820812" cy="249045"/>
          </a:xfrm>
          <a:prstGeom prst="rect">
            <a:avLst/>
          </a:prstGeom>
          <a:noFill/>
          <a:ln>
            <a:noFill/>
          </a:ln>
          <a:effectLst/>
          <a:extLst/>
        </p:spPr>
        <p:txBody>
          <a:bodyPr lIns="61601" tIns="30800" rIns="61601" bIns="30800" anchor="ctr">
            <a:noAutofit/>
          </a:bodyPr>
          <a:lstStyle/>
          <a:p>
            <a:endParaRPr lang="en-US" sz="1600" b="1" dirty="0">
              <a:solidFill>
                <a:schemeClr val="bg2"/>
              </a:solidFill>
              <a:latin typeface="+mn-lt"/>
            </a:endParaRPr>
          </a:p>
        </p:txBody>
      </p:sp>
    </p:spTree>
    <p:extLst>
      <p:ext uri="{BB962C8B-B14F-4D97-AF65-F5344CB8AC3E}">
        <p14:creationId xmlns:p14="http://schemas.microsoft.com/office/powerpoint/2010/main" val="3068119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15">
            <a:extLst>
              <a:ext uri="{FF2B5EF4-FFF2-40B4-BE49-F238E27FC236}">
                <a16:creationId xmlns:a16="http://schemas.microsoft.com/office/drawing/2014/main" id="{27AF9D98-144F-49C5-A3CD-D834E5EB734F}"/>
              </a:ext>
            </a:extLst>
          </p:cNvPr>
          <p:cNvSpPr>
            <a:spLocks noChangeArrowheads="1"/>
          </p:cNvSpPr>
          <p:nvPr/>
        </p:nvSpPr>
        <p:spPr bwMode="auto">
          <a:xfrm>
            <a:off x="512222" y="6155521"/>
            <a:ext cx="4557605" cy="391600"/>
          </a:xfrm>
          <a:prstGeom prst="rect">
            <a:avLst/>
          </a:prstGeom>
          <a:solidFill>
            <a:schemeClr val="bg2"/>
          </a:solidFill>
          <a:ln>
            <a:noFill/>
          </a:ln>
          <a:effectLst/>
          <a:extLst/>
        </p:spPr>
        <p:txBody>
          <a:bodyPr lIns="61601" tIns="30800" rIns="61601" bIns="30800" anchor="ctr">
            <a:noAutofit/>
          </a:bodyPr>
          <a:lstStyle/>
          <a:p>
            <a:endParaRPr lang="en-US" sz="1600" b="1" dirty="0">
              <a:solidFill>
                <a:schemeClr val="bg2"/>
              </a:solidFill>
              <a:latin typeface="+mn-lt"/>
            </a:endParaRPr>
          </a:p>
        </p:txBody>
      </p:sp>
      <p:pic>
        <p:nvPicPr>
          <p:cNvPr id="24" name="Picture 23">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114" y="80742"/>
            <a:ext cx="2630361" cy="554397"/>
          </a:xfrm>
          <a:prstGeom prst="rect">
            <a:avLst/>
          </a:prstGeom>
        </p:spPr>
      </p:pic>
      <p:sp>
        <p:nvSpPr>
          <p:cNvPr id="25" name="Rectangle 15">
            <a:extLst>
              <a:ext uri="{FF2B5EF4-FFF2-40B4-BE49-F238E27FC236}">
                <a16:creationId xmlns:a16="http://schemas.microsoft.com/office/drawing/2014/main" id="{9705812B-756E-4E44-8E05-9C49B3550D17}"/>
              </a:ext>
            </a:extLst>
          </p:cNvPr>
          <p:cNvSpPr>
            <a:spLocks noChangeArrowheads="1"/>
          </p:cNvSpPr>
          <p:nvPr/>
        </p:nvSpPr>
        <p:spPr bwMode="auto">
          <a:xfrm>
            <a:off x="324621" y="877703"/>
            <a:ext cx="11559750" cy="321501"/>
          </a:xfrm>
          <a:prstGeom prst="rect">
            <a:avLst/>
          </a:prstGeom>
          <a:solidFill>
            <a:schemeClr val="accent1"/>
          </a:solidFill>
          <a:ln w="9525" algn="ctr">
            <a:solidFill>
              <a:schemeClr val="accent1"/>
            </a:solidFill>
            <a:miter lim="800000"/>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r>
              <a:rPr lang="en-US" sz="1600" b="1" dirty="0">
                <a:solidFill>
                  <a:schemeClr val="bg2"/>
                </a:solidFill>
                <a:latin typeface="+mn-lt"/>
              </a:rPr>
              <a:t>Cisco Business Unit – Market Development – 800-456-8000 x76471</a:t>
            </a:r>
          </a:p>
        </p:txBody>
      </p:sp>
      <p:sp>
        <p:nvSpPr>
          <p:cNvPr id="3" name="Rectangle 2">
            <a:hlinkClick r:id="rId5"/>
            <a:extLst>
              <a:ext uri="{FF2B5EF4-FFF2-40B4-BE49-F238E27FC236}">
                <a16:creationId xmlns:a16="http://schemas.microsoft.com/office/drawing/2014/main" id="{A90284EF-BD0C-45C3-AF07-269FE7DB094C}"/>
              </a:ext>
            </a:extLst>
          </p:cNvPr>
          <p:cNvSpPr/>
          <p:nvPr/>
        </p:nvSpPr>
        <p:spPr>
          <a:xfrm>
            <a:off x="6765412" y="170471"/>
            <a:ext cx="5170005" cy="523220"/>
          </a:xfrm>
          <a:prstGeom prst="rect">
            <a:avLst/>
          </a:prstGeom>
        </p:spPr>
        <p:txBody>
          <a:bodyPr wrap="none">
            <a:spAutoFit/>
          </a:bodyPr>
          <a:lstStyle/>
          <a:p>
            <a:r>
              <a:rPr lang="en-US" sz="2800" b="1" u="sng" dirty="0">
                <a:solidFill>
                  <a:schemeClr val="tx2"/>
                </a:solidFill>
                <a:latin typeface="+mn-lt"/>
              </a:rPr>
              <a:t>Ingram Micro | 800-456-8000</a:t>
            </a:r>
          </a:p>
        </p:txBody>
      </p:sp>
      <p:sp>
        <p:nvSpPr>
          <p:cNvPr id="27" name="TextBox 26">
            <a:extLst>
              <a:ext uri="{FF2B5EF4-FFF2-40B4-BE49-F238E27FC236}">
                <a16:creationId xmlns:a16="http://schemas.microsoft.com/office/drawing/2014/main" id="{ED1C9BD4-7122-4F0C-BBD1-7CE176C90755}"/>
              </a:ext>
            </a:extLst>
          </p:cNvPr>
          <p:cNvSpPr txBox="1"/>
          <p:nvPr/>
        </p:nvSpPr>
        <p:spPr>
          <a:xfrm>
            <a:off x="324621" y="1206243"/>
            <a:ext cx="11559750" cy="954107"/>
          </a:xfrm>
          <a:prstGeom prst="rect">
            <a:avLst/>
          </a:prstGeom>
          <a:noFill/>
          <a:ln>
            <a:solidFill>
              <a:schemeClr val="accent1"/>
            </a:solidFill>
          </a:ln>
        </p:spPr>
        <p:txBody>
          <a:bodyPr wrap="square" rtlCol="0">
            <a:spAutoFit/>
          </a:bodyPr>
          <a:lstStyle/>
          <a:p>
            <a:r>
              <a:rPr lang="en-US" sz="1400" dirty="0">
                <a:solidFill>
                  <a:schemeClr val="bg1"/>
                </a:solidFill>
                <a:latin typeface="+mn-lt"/>
              </a:rPr>
              <a:t>Ingram Micro’s Cisco dedicated team provides the products, tools and services needed for success in the always evolving technology market. Regardless of your customer's size, we can help you achieve your goals, grow your business and secure a competitive advantage. Our Cisco team comprises more than 150 associates from inside and field sales, specialized market development, marketing and technical support who are committed to helping you grow your Cisco business</a:t>
            </a:r>
            <a:endParaRPr lang="en-US" sz="1600" b="1" dirty="0">
              <a:solidFill>
                <a:schemeClr val="bg1"/>
              </a:solidFill>
              <a:latin typeface="+mn-lt"/>
            </a:endParaRPr>
          </a:p>
        </p:txBody>
      </p:sp>
      <p:sp>
        <p:nvSpPr>
          <p:cNvPr id="28" name="TextBox 27">
            <a:extLst>
              <a:ext uri="{FF2B5EF4-FFF2-40B4-BE49-F238E27FC236}">
                <a16:creationId xmlns:a16="http://schemas.microsoft.com/office/drawing/2014/main" id="{A7F70B6B-E437-4FFD-87A6-FA4D5B4B91AA}"/>
              </a:ext>
            </a:extLst>
          </p:cNvPr>
          <p:cNvSpPr txBox="1"/>
          <p:nvPr/>
        </p:nvSpPr>
        <p:spPr>
          <a:xfrm>
            <a:off x="468767" y="2171231"/>
            <a:ext cx="5483085" cy="1785104"/>
          </a:xfrm>
          <a:prstGeom prst="rect">
            <a:avLst/>
          </a:prstGeom>
          <a:noFill/>
        </p:spPr>
        <p:txBody>
          <a:bodyPr wrap="square" rtlCol="0">
            <a:spAutoFit/>
          </a:bodyPr>
          <a:lstStyle/>
          <a:p>
            <a:r>
              <a:rPr lang="en-US" sz="1400" b="1" dirty="0">
                <a:solidFill>
                  <a:schemeClr val="accent1"/>
                </a:solidFill>
                <a:latin typeface="+mn-lt"/>
              </a:rPr>
              <a:t>Partner Stack Team (HW, SRVCS, Operations, Renewals)</a:t>
            </a:r>
          </a:p>
          <a:p>
            <a:pPr marL="404813" lvl="1" indent="-179388">
              <a:buFont typeface="Arial" panose="020B0604020202020204" pitchFamily="34" charset="0"/>
              <a:buChar char="•"/>
            </a:pPr>
            <a:r>
              <a:rPr lang="en-US" sz="1200" b="1" dirty="0">
                <a:solidFill>
                  <a:schemeClr val="bg1"/>
                </a:solidFill>
                <a:latin typeface="+mn-lt"/>
              </a:rPr>
              <a:t>West</a:t>
            </a:r>
            <a:r>
              <a:rPr lang="en-US" sz="1200" dirty="0">
                <a:solidFill>
                  <a:schemeClr val="bg1"/>
                </a:solidFill>
                <a:latin typeface="+mn-lt"/>
              </a:rPr>
              <a:t> (WA, MT, OR, ID, WY, NV, UT, CO, CA, AZ, NM, HI)</a:t>
            </a:r>
          </a:p>
          <a:p>
            <a:pPr marL="688975" lvl="2" indent="-179388">
              <a:buFont typeface="Arial" panose="020B0604020202020204" pitchFamily="34" charset="0"/>
              <a:buChar char="•"/>
            </a:pPr>
            <a:r>
              <a:rPr lang="en-US" sz="1200" dirty="0">
                <a:solidFill>
                  <a:schemeClr val="bg1"/>
                </a:solidFill>
                <a:latin typeface="+mn-lt"/>
                <a:hlinkClick r:id="rId6"/>
              </a:rPr>
              <a:t>CiscoMDWest@ingrammicro.com</a:t>
            </a:r>
            <a:endParaRPr lang="en-US" sz="1200" dirty="0">
              <a:solidFill>
                <a:schemeClr val="bg1"/>
              </a:solidFill>
              <a:latin typeface="+mn-lt"/>
            </a:endParaRPr>
          </a:p>
          <a:p>
            <a:pPr marL="404813" lvl="1" indent="-179388">
              <a:buFont typeface="Arial" panose="020B0604020202020204" pitchFamily="34" charset="0"/>
              <a:buChar char="•"/>
            </a:pPr>
            <a:r>
              <a:rPr lang="en-US" sz="1200" b="1" dirty="0">
                <a:solidFill>
                  <a:schemeClr val="bg1"/>
                </a:solidFill>
                <a:latin typeface="+mn-lt"/>
              </a:rPr>
              <a:t>Central </a:t>
            </a:r>
            <a:r>
              <a:rPr lang="en-US" sz="1200" dirty="0">
                <a:solidFill>
                  <a:schemeClr val="bg1"/>
                </a:solidFill>
                <a:latin typeface="+mn-lt"/>
              </a:rPr>
              <a:t>(ND, MN, WI, SD, IA, MO, KS, NE, IL, MI, IN, OH, KY)</a:t>
            </a:r>
          </a:p>
          <a:p>
            <a:pPr marL="688975" lvl="2" indent="-179388">
              <a:buFont typeface="Arial" panose="020B0604020202020204" pitchFamily="34" charset="0"/>
              <a:buChar char="•"/>
            </a:pPr>
            <a:r>
              <a:rPr lang="en-US" sz="1200" dirty="0">
                <a:solidFill>
                  <a:schemeClr val="bg1"/>
                </a:solidFill>
                <a:latin typeface="+mn-lt"/>
                <a:hlinkClick r:id="rId7"/>
              </a:rPr>
              <a:t>CiscoMDCentral@ingrammicro.com</a:t>
            </a:r>
            <a:endParaRPr lang="en-US" sz="1200" dirty="0">
              <a:solidFill>
                <a:schemeClr val="bg1"/>
              </a:solidFill>
              <a:latin typeface="+mn-lt"/>
            </a:endParaRPr>
          </a:p>
          <a:p>
            <a:pPr marL="404813" lvl="1" indent="-179388">
              <a:buFont typeface="Arial" panose="020B0604020202020204" pitchFamily="34" charset="0"/>
              <a:buChar char="•"/>
            </a:pPr>
            <a:r>
              <a:rPr lang="en-US" sz="1200" b="1" dirty="0">
                <a:solidFill>
                  <a:schemeClr val="bg1"/>
                </a:solidFill>
                <a:latin typeface="+mn-lt"/>
              </a:rPr>
              <a:t>South </a:t>
            </a:r>
            <a:r>
              <a:rPr lang="en-US" sz="1200" dirty="0">
                <a:solidFill>
                  <a:schemeClr val="bg1"/>
                </a:solidFill>
                <a:latin typeface="+mn-lt"/>
              </a:rPr>
              <a:t>(TX, OK, AR, LA, TN, MS, AL, GA, SC, NC, FL)</a:t>
            </a:r>
          </a:p>
          <a:p>
            <a:pPr marL="688975" lvl="2" indent="-179388">
              <a:buFont typeface="Arial" panose="020B0604020202020204" pitchFamily="34" charset="0"/>
              <a:buChar char="•"/>
            </a:pPr>
            <a:r>
              <a:rPr lang="en-US" sz="1200" dirty="0">
                <a:solidFill>
                  <a:schemeClr val="bg1"/>
                </a:solidFill>
                <a:latin typeface="+mn-lt"/>
                <a:hlinkClick r:id="rId8"/>
              </a:rPr>
              <a:t>CiscoMDSouth@ingrammicro.com</a:t>
            </a:r>
            <a:endParaRPr lang="en-US" sz="1200" dirty="0">
              <a:solidFill>
                <a:schemeClr val="bg1"/>
              </a:solidFill>
              <a:latin typeface="+mn-lt"/>
            </a:endParaRPr>
          </a:p>
          <a:p>
            <a:pPr marL="404813" lvl="1" indent="-179388">
              <a:buFont typeface="Arial" panose="020B0604020202020204" pitchFamily="34" charset="0"/>
              <a:buChar char="•"/>
            </a:pPr>
            <a:r>
              <a:rPr lang="en-US" sz="1200" b="1" dirty="0">
                <a:solidFill>
                  <a:schemeClr val="bg1"/>
                </a:solidFill>
                <a:latin typeface="+mn-lt"/>
              </a:rPr>
              <a:t>Northeast</a:t>
            </a:r>
            <a:r>
              <a:rPr lang="en-US" sz="1200" dirty="0">
                <a:solidFill>
                  <a:schemeClr val="bg1"/>
                </a:solidFill>
                <a:latin typeface="+mn-lt"/>
              </a:rPr>
              <a:t> (NY, VT, ME, NH, MA, RI, CT, PA, WV, VA, DC, MD, DE, NJ)</a:t>
            </a:r>
          </a:p>
          <a:p>
            <a:pPr marL="688975" lvl="2" indent="-179388">
              <a:buFont typeface="Arial" panose="020B0604020202020204" pitchFamily="34" charset="0"/>
              <a:buChar char="•"/>
              <a:tabLst>
                <a:tab pos="914400" algn="l"/>
              </a:tabLst>
            </a:pPr>
            <a:r>
              <a:rPr lang="en-US" sz="1200" dirty="0">
                <a:solidFill>
                  <a:schemeClr val="bg1"/>
                </a:solidFill>
                <a:latin typeface="+mn-lt"/>
                <a:hlinkClick r:id="rId9"/>
              </a:rPr>
              <a:t>CiscoMDNortheast@ingrammicro.com</a:t>
            </a:r>
            <a:endParaRPr lang="en-US" sz="1200" dirty="0">
              <a:solidFill>
                <a:schemeClr val="bg1"/>
              </a:solidFill>
              <a:latin typeface="+mn-lt"/>
            </a:endParaRPr>
          </a:p>
        </p:txBody>
      </p:sp>
      <p:sp>
        <p:nvSpPr>
          <p:cNvPr id="29" name="TextBox 28">
            <a:extLst>
              <a:ext uri="{FF2B5EF4-FFF2-40B4-BE49-F238E27FC236}">
                <a16:creationId xmlns:a16="http://schemas.microsoft.com/office/drawing/2014/main" id="{0E9C7BF6-3B79-4E2F-AE89-78304E46C9D0}"/>
              </a:ext>
            </a:extLst>
          </p:cNvPr>
          <p:cNvSpPr txBox="1"/>
          <p:nvPr/>
        </p:nvSpPr>
        <p:spPr>
          <a:xfrm>
            <a:off x="6165614" y="2187078"/>
            <a:ext cx="5811412" cy="1600438"/>
          </a:xfrm>
          <a:prstGeom prst="rect">
            <a:avLst/>
          </a:prstGeom>
          <a:noFill/>
        </p:spPr>
        <p:txBody>
          <a:bodyPr wrap="square" rtlCol="0">
            <a:spAutoFit/>
          </a:bodyPr>
          <a:lstStyle/>
          <a:p>
            <a:r>
              <a:rPr lang="en-US" sz="1400" b="1" dirty="0">
                <a:solidFill>
                  <a:schemeClr val="accent1"/>
                </a:solidFill>
                <a:latin typeface="+mn-lt"/>
              </a:rPr>
              <a:t>Business Development Team (Architecture Experts)</a:t>
            </a:r>
          </a:p>
          <a:p>
            <a:pPr marL="569913" lvl="1" indent="-225425">
              <a:buFont typeface="Arial" panose="020B0604020202020204" pitchFamily="34" charset="0"/>
              <a:buChar char="•"/>
            </a:pPr>
            <a:r>
              <a:rPr lang="en-US" sz="1200" dirty="0">
                <a:solidFill>
                  <a:schemeClr val="bg1"/>
                </a:solidFill>
                <a:latin typeface="+mn-lt"/>
              </a:rPr>
              <a:t>Public Sector – Clay Carpenter - </a:t>
            </a:r>
            <a:r>
              <a:rPr lang="en-US" sz="1200" u="sng" dirty="0">
                <a:solidFill>
                  <a:schemeClr val="bg1"/>
                </a:solidFill>
                <a:latin typeface="+mn-lt"/>
              </a:rPr>
              <a:t>clay.carpenter@ingrammicro.com</a:t>
            </a:r>
            <a:endParaRPr lang="en-US" sz="1200" dirty="0">
              <a:solidFill>
                <a:schemeClr val="bg1"/>
              </a:solidFill>
              <a:latin typeface="+mn-lt"/>
            </a:endParaRPr>
          </a:p>
          <a:p>
            <a:pPr marL="569913" lvl="1" indent="-225425">
              <a:buFont typeface="Arial" panose="020B0604020202020204" pitchFamily="34" charset="0"/>
              <a:buChar char="•"/>
            </a:pPr>
            <a:r>
              <a:rPr lang="en-US" sz="1200" dirty="0">
                <a:solidFill>
                  <a:schemeClr val="bg1"/>
                </a:solidFill>
                <a:latin typeface="+mn-lt"/>
              </a:rPr>
              <a:t>Security - Collin </a:t>
            </a:r>
            <a:r>
              <a:rPr lang="en-US" sz="1200" dirty="0" err="1">
                <a:solidFill>
                  <a:schemeClr val="bg1"/>
                </a:solidFill>
                <a:latin typeface="+mn-lt"/>
              </a:rPr>
              <a:t>Rauen</a:t>
            </a:r>
            <a:r>
              <a:rPr lang="en-US" sz="1200" dirty="0">
                <a:solidFill>
                  <a:schemeClr val="bg1"/>
                </a:solidFill>
                <a:latin typeface="+mn-lt"/>
              </a:rPr>
              <a:t> - </a:t>
            </a:r>
            <a:r>
              <a:rPr lang="en-US" sz="1200" dirty="0">
                <a:solidFill>
                  <a:schemeClr val="bg1"/>
                </a:solidFill>
                <a:latin typeface="+mn-lt"/>
                <a:hlinkClick r:id="rId10"/>
              </a:rPr>
              <a:t>collin.rauen@ingrammicro.com</a:t>
            </a:r>
            <a:endParaRPr lang="en-US" sz="1200" dirty="0">
              <a:solidFill>
                <a:schemeClr val="bg1"/>
              </a:solidFill>
              <a:latin typeface="+mn-lt"/>
            </a:endParaRPr>
          </a:p>
          <a:p>
            <a:pPr marL="569913" lvl="1" indent="-225425">
              <a:buFont typeface="Arial" panose="020B0604020202020204" pitchFamily="34" charset="0"/>
              <a:buChar char="•"/>
            </a:pPr>
            <a:r>
              <a:rPr lang="en-US" sz="1200" dirty="0">
                <a:solidFill>
                  <a:schemeClr val="bg1"/>
                </a:solidFill>
                <a:latin typeface="+mn-lt"/>
              </a:rPr>
              <a:t>Data Center - Open</a:t>
            </a:r>
          </a:p>
          <a:p>
            <a:pPr marL="569913" lvl="1" indent="-225425">
              <a:buFont typeface="Arial" panose="020B0604020202020204" pitchFamily="34" charset="0"/>
              <a:buChar char="•"/>
            </a:pPr>
            <a:r>
              <a:rPr lang="en-US" sz="1200" dirty="0">
                <a:solidFill>
                  <a:schemeClr val="bg1"/>
                </a:solidFill>
                <a:latin typeface="+mn-lt"/>
              </a:rPr>
              <a:t>Enterprise Networking - Joe </a:t>
            </a:r>
            <a:r>
              <a:rPr lang="en-US" sz="1200" dirty="0" err="1">
                <a:solidFill>
                  <a:schemeClr val="bg1"/>
                </a:solidFill>
                <a:latin typeface="+mn-lt"/>
              </a:rPr>
              <a:t>Sarro</a:t>
            </a:r>
            <a:r>
              <a:rPr lang="en-US" sz="1200" dirty="0">
                <a:solidFill>
                  <a:schemeClr val="bg1"/>
                </a:solidFill>
                <a:latin typeface="+mn-lt"/>
              </a:rPr>
              <a:t> - j</a:t>
            </a:r>
            <a:r>
              <a:rPr lang="en-US" sz="1200" dirty="0">
                <a:solidFill>
                  <a:schemeClr val="bg1"/>
                </a:solidFill>
                <a:latin typeface="+mn-lt"/>
                <a:hlinkClick r:id="rId11"/>
              </a:rPr>
              <a:t>oseph.sarro@ingrammicro.com</a:t>
            </a:r>
            <a:endParaRPr lang="en-US" sz="1200" dirty="0">
              <a:solidFill>
                <a:schemeClr val="bg1"/>
              </a:solidFill>
              <a:latin typeface="+mn-lt"/>
            </a:endParaRPr>
          </a:p>
          <a:p>
            <a:pPr marL="569913" lvl="1" indent="-225425">
              <a:buFont typeface="Arial" panose="020B0604020202020204" pitchFamily="34" charset="0"/>
              <a:buChar char="•"/>
            </a:pPr>
            <a:r>
              <a:rPr lang="en-US" sz="1200" dirty="0">
                <a:solidFill>
                  <a:schemeClr val="bg1"/>
                </a:solidFill>
                <a:latin typeface="+mn-lt"/>
              </a:rPr>
              <a:t>Software - Jan Young - </a:t>
            </a:r>
            <a:r>
              <a:rPr lang="en-US" sz="1200" dirty="0">
                <a:solidFill>
                  <a:schemeClr val="bg1"/>
                </a:solidFill>
                <a:latin typeface="+mn-lt"/>
                <a:hlinkClick r:id="rId12"/>
              </a:rPr>
              <a:t>janice.young@ingrammicro.com</a:t>
            </a:r>
            <a:endParaRPr lang="en-US" sz="1200" dirty="0">
              <a:solidFill>
                <a:schemeClr val="bg1"/>
              </a:solidFill>
              <a:latin typeface="+mn-lt"/>
            </a:endParaRPr>
          </a:p>
          <a:p>
            <a:pPr marL="569913" lvl="1" indent="-225425">
              <a:buFont typeface="Arial" panose="020B0604020202020204" pitchFamily="34" charset="0"/>
              <a:buChar char="•"/>
            </a:pPr>
            <a:r>
              <a:rPr lang="en-US" sz="1200" dirty="0">
                <a:solidFill>
                  <a:schemeClr val="bg1"/>
                </a:solidFill>
                <a:latin typeface="+mn-lt"/>
              </a:rPr>
              <a:t>Collaboration - Mike Brooks - </a:t>
            </a:r>
            <a:r>
              <a:rPr lang="en-US" sz="1200" dirty="0">
                <a:solidFill>
                  <a:schemeClr val="bg1"/>
                </a:solidFill>
                <a:latin typeface="+mn-lt"/>
                <a:hlinkClick r:id="rId13"/>
              </a:rPr>
              <a:t>mike.brooks.buffalo@ingrammicro.com</a:t>
            </a:r>
            <a:endParaRPr lang="en-US" sz="1200" dirty="0">
              <a:solidFill>
                <a:schemeClr val="bg1"/>
              </a:solidFill>
              <a:latin typeface="+mn-lt"/>
            </a:endParaRPr>
          </a:p>
          <a:p>
            <a:pPr marL="569913" lvl="1" indent="-225425">
              <a:buFont typeface="Arial" panose="020B0604020202020204" pitchFamily="34" charset="0"/>
              <a:buChar char="•"/>
            </a:pPr>
            <a:r>
              <a:rPr lang="en-US" sz="1200" dirty="0">
                <a:solidFill>
                  <a:schemeClr val="bg1"/>
                </a:solidFill>
                <a:latin typeface="+mn-lt"/>
              </a:rPr>
              <a:t>Meraki - Tom </a:t>
            </a:r>
            <a:r>
              <a:rPr lang="en-US" sz="1200" dirty="0" err="1">
                <a:solidFill>
                  <a:schemeClr val="bg1"/>
                </a:solidFill>
                <a:latin typeface="+mn-lt"/>
              </a:rPr>
              <a:t>Pilarz</a:t>
            </a:r>
            <a:r>
              <a:rPr lang="en-US" sz="1200" dirty="0">
                <a:solidFill>
                  <a:schemeClr val="bg1"/>
                </a:solidFill>
                <a:latin typeface="+mn-lt"/>
              </a:rPr>
              <a:t> - </a:t>
            </a:r>
            <a:r>
              <a:rPr lang="en-US" sz="1200" dirty="0">
                <a:solidFill>
                  <a:schemeClr val="bg1"/>
                </a:solidFill>
                <a:latin typeface="+mn-lt"/>
                <a:hlinkClick r:id="rId14"/>
              </a:rPr>
              <a:t>thomas.pilarz@ingrammicro.com</a:t>
            </a:r>
            <a:endParaRPr lang="en-US" sz="1200" dirty="0">
              <a:solidFill>
                <a:schemeClr val="bg1"/>
              </a:solidFill>
              <a:latin typeface="+mn-lt"/>
            </a:endParaRPr>
          </a:p>
        </p:txBody>
      </p:sp>
      <p:sp>
        <p:nvSpPr>
          <p:cNvPr id="4" name="Rectangle 3">
            <a:extLst>
              <a:ext uri="{FF2B5EF4-FFF2-40B4-BE49-F238E27FC236}">
                <a16:creationId xmlns:a16="http://schemas.microsoft.com/office/drawing/2014/main" id="{120787A9-8456-4C7C-B0B0-A49E3966B86D}"/>
              </a:ext>
            </a:extLst>
          </p:cNvPr>
          <p:cNvSpPr/>
          <p:nvPr/>
        </p:nvSpPr>
        <p:spPr>
          <a:xfrm>
            <a:off x="324621" y="2156229"/>
            <a:ext cx="5771379" cy="1832727"/>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EBA5A97-F926-456F-9C53-584A83982463}"/>
              </a:ext>
            </a:extLst>
          </p:cNvPr>
          <p:cNvSpPr/>
          <p:nvPr/>
        </p:nvSpPr>
        <p:spPr>
          <a:xfrm>
            <a:off x="6096000" y="2156228"/>
            <a:ext cx="5788371" cy="1832727"/>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1078E2CC-9E1A-40FB-BE8B-5047080C939F}"/>
              </a:ext>
            </a:extLst>
          </p:cNvPr>
          <p:cNvSpPr/>
          <p:nvPr/>
        </p:nvSpPr>
        <p:spPr>
          <a:xfrm>
            <a:off x="323813" y="4458211"/>
            <a:ext cx="2784445" cy="1954381"/>
          </a:xfrm>
          <a:prstGeom prst="rect">
            <a:avLst/>
          </a:prstGeom>
          <a:ln w="19050">
            <a:noFill/>
          </a:ln>
        </p:spPr>
        <p:txBody>
          <a:bodyPr wrap="square">
            <a:spAutoFit/>
          </a:bodyPr>
          <a:lstStyle/>
          <a:p>
            <a:pPr lvl="0" algn="ctr"/>
            <a:endParaRPr lang="en-US" sz="1100" kern="0" dirty="0">
              <a:solidFill>
                <a:schemeClr val="bg1"/>
              </a:solidFill>
              <a:latin typeface="+mn-lt"/>
            </a:endParaRPr>
          </a:p>
          <a:p>
            <a:pPr lvl="0"/>
            <a:r>
              <a:rPr lang="en-US" sz="1200" kern="0" dirty="0">
                <a:solidFill>
                  <a:schemeClr val="accent4">
                    <a:lumMod val="75000"/>
                  </a:schemeClr>
                </a:solidFill>
                <a:latin typeface="+mn-lt"/>
              </a:rPr>
              <a:t>Need in-person or remote Cisco engagements to assist in closing deals, run proof of concepts or hands on demos? Ingram has CCIE’s and CCSI’s on staff to help with your solution center needs.</a:t>
            </a:r>
          </a:p>
          <a:p>
            <a:pPr lvl="0"/>
            <a:endParaRPr lang="en-US" sz="1400" kern="0" dirty="0">
              <a:solidFill>
                <a:schemeClr val="accent4">
                  <a:lumMod val="75000"/>
                </a:schemeClr>
              </a:solidFill>
              <a:latin typeface="+mn-lt"/>
            </a:endParaRPr>
          </a:p>
          <a:p>
            <a:pPr lvl="0"/>
            <a:r>
              <a:rPr lang="en-US" sz="1200" b="1" kern="0" dirty="0">
                <a:solidFill>
                  <a:schemeClr val="accent4">
                    <a:lumMod val="75000"/>
                  </a:schemeClr>
                </a:solidFill>
                <a:latin typeface="+mn-lt"/>
              </a:rPr>
              <a:t>Contact</a:t>
            </a:r>
            <a:r>
              <a:rPr lang="en-US" sz="1200" kern="0" dirty="0">
                <a:solidFill>
                  <a:schemeClr val="accent4">
                    <a:lumMod val="75000"/>
                  </a:schemeClr>
                </a:solidFill>
                <a:latin typeface="+mn-lt"/>
              </a:rPr>
              <a:t>:</a:t>
            </a:r>
          </a:p>
          <a:p>
            <a:pPr lvl="0"/>
            <a:r>
              <a:rPr lang="en-US" sz="1200" b="1" kern="0" dirty="0">
                <a:solidFill>
                  <a:schemeClr val="accent4">
                    <a:lumMod val="75000"/>
                  </a:schemeClr>
                </a:solidFill>
                <a:latin typeface="+mn-lt"/>
                <a:hlinkClick r:id="" action="ppaction://noaction"/>
              </a:rPr>
              <a:t>experiencecenter@ingrammicro.com</a:t>
            </a:r>
            <a:endParaRPr lang="en-US" sz="1200" b="1" kern="0" dirty="0">
              <a:solidFill>
                <a:schemeClr val="accent4">
                  <a:lumMod val="75000"/>
                </a:schemeClr>
              </a:solidFill>
              <a:latin typeface="+mn-lt"/>
            </a:endParaRPr>
          </a:p>
        </p:txBody>
      </p:sp>
      <p:sp>
        <p:nvSpPr>
          <p:cNvPr id="34" name="Rectangle 15">
            <a:extLst>
              <a:ext uri="{FF2B5EF4-FFF2-40B4-BE49-F238E27FC236}">
                <a16:creationId xmlns:a16="http://schemas.microsoft.com/office/drawing/2014/main" id="{E1BFF95C-AACE-4BF3-89A7-ECDCE191395F}"/>
              </a:ext>
            </a:extLst>
          </p:cNvPr>
          <p:cNvSpPr>
            <a:spLocks noChangeArrowheads="1"/>
          </p:cNvSpPr>
          <p:nvPr/>
        </p:nvSpPr>
        <p:spPr bwMode="auto">
          <a:xfrm>
            <a:off x="323814" y="4089512"/>
            <a:ext cx="2784445" cy="455950"/>
          </a:xfrm>
          <a:prstGeom prst="rect">
            <a:avLst/>
          </a:prstGeom>
          <a:solidFill>
            <a:schemeClr val="accent2"/>
          </a:solidFill>
          <a:ln w="9525" algn="ctr">
            <a:solidFill>
              <a:schemeClr val="accent2"/>
            </a:solidFill>
            <a:miter lim="800000"/>
            <a:headEnd/>
            <a:tailEnd/>
          </a:ln>
          <a:effectLst/>
          <a:extLst/>
        </p:spPr>
        <p:txBody>
          <a:bodyPr lIns="61601" tIns="30800" rIns="61601" bIns="30800" anchor="ctr">
            <a:noAutofit/>
          </a:bodyPr>
          <a:lstStyle/>
          <a:p>
            <a:pPr lvl="0" algn="ctr"/>
            <a:r>
              <a:rPr lang="en-US" sz="1400" b="1" kern="0" dirty="0">
                <a:solidFill>
                  <a:schemeClr val="bg2"/>
                </a:solidFill>
                <a:latin typeface="+mn-lt"/>
              </a:rPr>
              <a:t>Ingram Micro Solution Center/</a:t>
            </a:r>
            <a:r>
              <a:rPr lang="en-US" sz="1400" kern="0" dirty="0">
                <a:solidFill>
                  <a:schemeClr val="bg2"/>
                </a:solidFill>
                <a:latin typeface="+mn-lt"/>
              </a:rPr>
              <a:t> </a:t>
            </a:r>
          </a:p>
          <a:p>
            <a:pPr lvl="0" algn="ctr"/>
            <a:r>
              <a:rPr lang="en-US" sz="1400" b="1" kern="0" dirty="0">
                <a:solidFill>
                  <a:schemeClr val="bg2"/>
                </a:solidFill>
                <a:latin typeface="+mn-lt"/>
              </a:rPr>
              <a:t>Experience Center </a:t>
            </a:r>
          </a:p>
        </p:txBody>
      </p:sp>
      <p:sp>
        <p:nvSpPr>
          <p:cNvPr id="35" name="Rectangle 34">
            <a:extLst>
              <a:ext uri="{FF2B5EF4-FFF2-40B4-BE49-F238E27FC236}">
                <a16:creationId xmlns:a16="http://schemas.microsoft.com/office/drawing/2014/main" id="{0F9B205F-A363-4E45-A1E1-514A3D05BA12}"/>
              </a:ext>
            </a:extLst>
          </p:cNvPr>
          <p:cNvSpPr/>
          <p:nvPr/>
        </p:nvSpPr>
        <p:spPr>
          <a:xfrm>
            <a:off x="323815" y="4535154"/>
            <a:ext cx="2784443" cy="2281281"/>
          </a:xfrm>
          <a:prstGeom prst="rect">
            <a:avLst/>
          </a:prstGeom>
          <a:no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15">
            <a:extLst>
              <a:ext uri="{FF2B5EF4-FFF2-40B4-BE49-F238E27FC236}">
                <a16:creationId xmlns:a16="http://schemas.microsoft.com/office/drawing/2014/main" id="{903101FD-4289-4162-AEE6-904E7E55F116}"/>
              </a:ext>
            </a:extLst>
          </p:cNvPr>
          <p:cNvSpPr>
            <a:spLocks noChangeArrowheads="1"/>
          </p:cNvSpPr>
          <p:nvPr/>
        </p:nvSpPr>
        <p:spPr bwMode="auto">
          <a:xfrm>
            <a:off x="3254024" y="4089512"/>
            <a:ext cx="2784445" cy="455950"/>
          </a:xfrm>
          <a:prstGeom prst="rect">
            <a:avLst/>
          </a:prstGeom>
          <a:solidFill>
            <a:schemeClr val="tx2"/>
          </a:solidFill>
          <a:ln w="9525" algn="ctr">
            <a:solidFill>
              <a:schemeClr val="tx2"/>
            </a:solidFill>
            <a:miter lim="800000"/>
            <a:headEnd/>
            <a:tailEnd/>
          </a:ln>
          <a:effectLst/>
          <a:extLst/>
        </p:spPr>
        <p:txBody>
          <a:bodyPr lIns="61601" tIns="30800" rIns="61601" bIns="30800" anchor="ctr">
            <a:noAutofit/>
          </a:bodyPr>
          <a:lstStyle/>
          <a:p>
            <a:pPr lvl="0" algn="ctr"/>
            <a:r>
              <a:rPr lang="en-US" sz="1400" b="1" kern="0" dirty="0">
                <a:solidFill>
                  <a:schemeClr val="bg2"/>
                </a:solidFill>
                <a:latin typeface="+mn-lt"/>
              </a:rPr>
              <a:t>Professional &amp; Training Services</a:t>
            </a:r>
          </a:p>
        </p:txBody>
      </p:sp>
      <p:sp>
        <p:nvSpPr>
          <p:cNvPr id="39" name="Rectangle 15">
            <a:extLst>
              <a:ext uri="{FF2B5EF4-FFF2-40B4-BE49-F238E27FC236}">
                <a16:creationId xmlns:a16="http://schemas.microsoft.com/office/drawing/2014/main" id="{E9ECE04B-4C6A-4E0F-B780-1DBB74DF0334}"/>
              </a:ext>
            </a:extLst>
          </p:cNvPr>
          <p:cNvSpPr>
            <a:spLocks noChangeArrowheads="1"/>
          </p:cNvSpPr>
          <p:nvPr/>
        </p:nvSpPr>
        <p:spPr bwMode="auto">
          <a:xfrm>
            <a:off x="6153666" y="4089512"/>
            <a:ext cx="2800496" cy="455950"/>
          </a:xfrm>
          <a:prstGeom prst="rect">
            <a:avLst/>
          </a:prstGeom>
          <a:solidFill>
            <a:schemeClr val="accent2"/>
          </a:solidFill>
          <a:ln w="9525" algn="ctr">
            <a:solidFill>
              <a:schemeClr val="accent2"/>
            </a:solidFill>
            <a:miter lim="800000"/>
            <a:headEnd/>
            <a:tailEnd/>
          </a:ln>
          <a:effectLst/>
          <a:extLst/>
        </p:spPr>
        <p:txBody>
          <a:bodyPr lIns="61601" tIns="30800" rIns="61601" bIns="30800" anchor="ctr">
            <a:noAutofit/>
          </a:bodyPr>
          <a:lstStyle/>
          <a:p>
            <a:pPr lvl="0" algn="ctr"/>
            <a:r>
              <a:rPr lang="en-US" sz="1400" b="1" kern="0" dirty="0">
                <a:solidFill>
                  <a:schemeClr val="bg2"/>
                </a:solidFill>
                <a:latin typeface="+mn-lt"/>
              </a:rPr>
              <a:t>Pre-Sales Technical Solutions</a:t>
            </a:r>
          </a:p>
        </p:txBody>
      </p:sp>
      <p:sp>
        <p:nvSpPr>
          <p:cNvPr id="40" name="Rectangle 15">
            <a:extLst>
              <a:ext uri="{FF2B5EF4-FFF2-40B4-BE49-F238E27FC236}">
                <a16:creationId xmlns:a16="http://schemas.microsoft.com/office/drawing/2014/main" id="{455DE690-3F3C-471B-837D-DAD38CF8D425}"/>
              </a:ext>
            </a:extLst>
          </p:cNvPr>
          <p:cNvSpPr>
            <a:spLocks noChangeArrowheads="1"/>
          </p:cNvSpPr>
          <p:nvPr/>
        </p:nvSpPr>
        <p:spPr bwMode="auto">
          <a:xfrm>
            <a:off x="9099926" y="4089512"/>
            <a:ext cx="2784445" cy="455950"/>
          </a:xfrm>
          <a:prstGeom prst="rect">
            <a:avLst/>
          </a:prstGeom>
          <a:solidFill>
            <a:schemeClr val="tx2"/>
          </a:solidFill>
          <a:ln w="9525" algn="ctr">
            <a:solidFill>
              <a:schemeClr val="tx2"/>
            </a:solidFill>
            <a:miter lim="800000"/>
            <a:headEnd/>
            <a:tailEnd/>
          </a:ln>
          <a:effectLst/>
          <a:extLst/>
        </p:spPr>
        <p:txBody>
          <a:bodyPr lIns="61601" tIns="30800" rIns="61601" bIns="30800" anchor="ctr">
            <a:noAutofit/>
          </a:bodyPr>
          <a:lstStyle/>
          <a:p>
            <a:pPr lvl="0" algn="ctr"/>
            <a:r>
              <a:rPr lang="en-US" sz="1400" b="1" kern="0" dirty="0">
                <a:solidFill>
                  <a:schemeClr val="bg2"/>
                </a:solidFill>
                <a:latin typeface="+mn-lt"/>
              </a:rPr>
              <a:t>Marketing On-Demand</a:t>
            </a:r>
          </a:p>
        </p:txBody>
      </p:sp>
      <p:sp>
        <p:nvSpPr>
          <p:cNvPr id="41" name="Rectangle 40">
            <a:extLst>
              <a:ext uri="{FF2B5EF4-FFF2-40B4-BE49-F238E27FC236}">
                <a16:creationId xmlns:a16="http://schemas.microsoft.com/office/drawing/2014/main" id="{DEC61F31-6DDA-46B3-8113-5C7A13948B10}"/>
              </a:ext>
            </a:extLst>
          </p:cNvPr>
          <p:cNvSpPr/>
          <p:nvPr/>
        </p:nvSpPr>
        <p:spPr>
          <a:xfrm>
            <a:off x="3261284" y="4550746"/>
            <a:ext cx="2777185" cy="2265690"/>
          </a:xfrm>
          <a:prstGeom prst="rect">
            <a:avLst/>
          </a:prstGeom>
          <a:no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F57C170-3966-484B-8FBB-6F350C0BC54F}"/>
              </a:ext>
            </a:extLst>
          </p:cNvPr>
          <p:cNvSpPr txBox="1"/>
          <p:nvPr/>
        </p:nvSpPr>
        <p:spPr>
          <a:xfrm>
            <a:off x="6261037" y="4545462"/>
            <a:ext cx="2628341" cy="2123658"/>
          </a:xfrm>
          <a:prstGeom prst="rect">
            <a:avLst/>
          </a:prstGeom>
          <a:noFill/>
        </p:spPr>
        <p:txBody>
          <a:bodyPr wrap="square" rtlCol="0">
            <a:spAutoFit/>
          </a:bodyPr>
          <a:lstStyle/>
          <a:p>
            <a:pPr algn="ctr"/>
            <a:r>
              <a:rPr lang="en-US" sz="1200" dirty="0">
                <a:solidFill>
                  <a:schemeClr val="accent4">
                    <a:lumMod val="75000"/>
                  </a:schemeClr>
                </a:solidFill>
                <a:latin typeface="+mn-lt"/>
              </a:rPr>
              <a:t>Monday – Friday</a:t>
            </a:r>
          </a:p>
          <a:p>
            <a:pPr algn="ctr"/>
            <a:r>
              <a:rPr lang="en-US" sz="1200" dirty="0">
                <a:solidFill>
                  <a:schemeClr val="accent4">
                    <a:lumMod val="75000"/>
                  </a:schemeClr>
                </a:solidFill>
                <a:latin typeface="+mn-lt"/>
              </a:rPr>
              <a:t>8:30-8:00pm EST </a:t>
            </a:r>
          </a:p>
          <a:p>
            <a:pPr algn="ctr"/>
            <a:r>
              <a:rPr lang="en-US" sz="1200" b="1" dirty="0">
                <a:solidFill>
                  <a:schemeClr val="accent4">
                    <a:lumMod val="75000"/>
                  </a:schemeClr>
                </a:solidFill>
                <a:latin typeface="+mn-lt"/>
              </a:rPr>
              <a:t>800-445-5066 x77263</a:t>
            </a:r>
            <a:endParaRPr lang="en-US" sz="1200" dirty="0">
              <a:solidFill>
                <a:schemeClr val="accent4">
                  <a:lumMod val="75000"/>
                </a:schemeClr>
              </a:solidFill>
              <a:latin typeface="+mn-lt"/>
            </a:endParaRPr>
          </a:p>
          <a:p>
            <a:r>
              <a:rPr lang="en-US" sz="1200" dirty="0">
                <a:solidFill>
                  <a:schemeClr val="accent4">
                    <a:lumMod val="75000"/>
                  </a:schemeClr>
                </a:solidFill>
                <a:latin typeface="+mn-lt"/>
              </a:rPr>
              <a:t>1: Enterprise Networks</a:t>
            </a:r>
          </a:p>
          <a:p>
            <a:r>
              <a:rPr lang="en-US" sz="1200" dirty="0">
                <a:solidFill>
                  <a:schemeClr val="accent4">
                    <a:lumMod val="75000"/>
                  </a:schemeClr>
                </a:solidFill>
                <a:latin typeface="+mn-lt"/>
              </a:rPr>
              <a:t>2: Wireless – Meraki, </a:t>
            </a:r>
            <a:r>
              <a:rPr lang="en-US" sz="1200" dirty="0" err="1">
                <a:solidFill>
                  <a:schemeClr val="accent4">
                    <a:lumMod val="75000"/>
                  </a:schemeClr>
                </a:solidFill>
                <a:latin typeface="+mn-lt"/>
              </a:rPr>
              <a:t>Aironet</a:t>
            </a:r>
            <a:endParaRPr lang="en-US" sz="1200" dirty="0">
              <a:solidFill>
                <a:schemeClr val="accent4">
                  <a:lumMod val="75000"/>
                </a:schemeClr>
              </a:solidFill>
              <a:latin typeface="+mn-lt"/>
            </a:endParaRPr>
          </a:p>
          <a:p>
            <a:r>
              <a:rPr lang="en-US" sz="1200" dirty="0">
                <a:solidFill>
                  <a:schemeClr val="accent4">
                    <a:lumMod val="75000"/>
                  </a:schemeClr>
                </a:solidFill>
                <a:latin typeface="+mn-lt"/>
              </a:rPr>
              <a:t>3: Security – ASA’s, NGFW, Umbrella</a:t>
            </a:r>
          </a:p>
          <a:p>
            <a:r>
              <a:rPr lang="en-US" sz="1200" dirty="0">
                <a:solidFill>
                  <a:schemeClr val="accent4">
                    <a:lumMod val="75000"/>
                  </a:schemeClr>
                </a:solidFill>
                <a:latin typeface="+mn-lt"/>
              </a:rPr>
              <a:t>4: Collaboration – Voice, Video &amp; Technology</a:t>
            </a:r>
          </a:p>
          <a:p>
            <a:r>
              <a:rPr lang="en-US" sz="1200" dirty="0">
                <a:solidFill>
                  <a:schemeClr val="accent4">
                    <a:lumMod val="75000"/>
                  </a:schemeClr>
                </a:solidFill>
                <a:latin typeface="+mn-lt"/>
              </a:rPr>
              <a:t>5: Servers – UCS</a:t>
            </a:r>
          </a:p>
          <a:p>
            <a:r>
              <a:rPr lang="en-US" sz="1200" dirty="0">
                <a:solidFill>
                  <a:schemeClr val="accent4">
                    <a:lumMod val="75000"/>
                  </a:schemeClr>
                </a:solidFill>
                <a:latin typeface="+mn-lt"/>
              </a:rPr>
              <a:t>6: Data Center - Nexus</a:t>
            </a:r>
          </a:p>
        </p:txBody>
      </p:sp>
      <p:sp>
        <p:nvSpPr>
          <p:cNvPr id="43" name="TextBox 42">
            <a:extLst>
              <a:ext uri="{FF2B5EF4-FFF2-40B4-BE49-F238E27FC236}">
                <a16:creationId xmlns:a16="http://schemas.microsoft.com/office/drawing/2014/main" id="{3BF8362A-49C9-4335-8651-F6862D5FDB3F}"/>
              </a:ext>
            </a:extLst>
          </p:cNvPr>
          <p:cNvSpPr txBox="1"/>
          <p:nvPr/>
        </p:nvSpPr>
        <p:spPr>
          <a:xfrm>
            <a:off x="3284656" y="4545462"/>
            <a:ext cx="2777185" cy="2123658"/>
          </a:xfrm>
          <a:prstGeom prst="rect">
            <a:avLst/>
          </a:prstGeom>
          <a:noFill/>
        </p:spPr>
        <p:txBody>
          <a:bodyPr wrap="square" rtlCol="0">
            <a:spAutoFit/>
          </a:bodyPr>
          <a:lstStyle/>
          <a:p>
            <a:pPr algn="ctr"/>
            <a:r>
              <a:rPr lang="en-US" sz="1200" b="1" dirty="0">
                <a:solidFill>
                  <a:schemeClr val="accent4">
                    <a:lumMod val="75000"/>
                  </a:schemeClr>
                </a:solidFill>
                <a:latin typeface="+mn-lt"/>
              </a:rPr>
              <a:t>800-456-8000 </a:t>
            </a:r>
          </a:p>
          <a:p>
            <a:pPr algn="ctr"/>
            <a:r>
              <a:rPr lang="en-US" sz="1200" b="1" dirty="0">
                <a:solidFill>
                  <a:schemeClr val="accent4">
                    <a:lumMod val="75000"/>
                  </a:schemeClr>
                </a:solidFill>
                <a:latin typeface="+mn-lt"/>
              </a:rPr>
              <a:t>1: Pro-Services /// 2: Training</a:t>
            </a:r>
          </a:p>
          <a:p>
            <a:r>
              <a:rPr lang="en-US" sz="1200" dirty="0">
                <a:solidFill>
                  <a:schemeClr val="accent4">
                    <a:lumMod val="75000"/>
                  </a:schemeClr>
                </a:solidFill>
                <a:latin typeface="+mn-lt"/>
              </a:rPr>
              <a:t>Ingram Micro Professional &amp; Training Services enables partners to effectively deliver a broader portfolio of services and increase profitability by providing greater value to their clients. </a:t>
            </a:r>
          </a:p>
          <a:p>
            <a:r>
              <a:rPr lang="en-US" sz="1200" b="1" kern="0" dirty="0">
                <a:solidFill>
                  <a:schemeClr val="accent4">
                    <a:lumMod val="75000"/>
                  </a:schemeClr>
                </a:solidFill>
                <a:latin typeface="+mn-lt"/>
              </a:rPr>
              <a:t>Contact</a:t>
            </a:r>
            <a:r>
              <a:rPr lang="en-US" sz="1200" kern="0" dirty="0">
                <a:solidFill>
                  <a:schemeClr val="accent4">
                    <a:lumMod val="75000"/>
                  </a:schemeClr>
                </a:solidFill>
                <a:latin typeface="+mn-lt"/>
              </a:rPr>
              <a:t>:</a:t>
            </a:r>
            <a:endParaRPr lang="en-US" sz="1200" dirty="0">
              <a:solidFill>
                <a:schemeClr val="accent4">
                  <a:lumMod val="75000"/>
                </a:schemeClr>
              </a:solidFill>
              <a:latin typeface="+mn-lt"/>
            </a:endParaRPr>
          </a:p>
          <a:p>
            <a:r>
              <a:rPr lang="en-US" sz="1200" b="1" dirty="0">
                <a:solidFill>
                  <a:schemeClr val="accent4">
                    <a:lumMod val="75000"/>
                  </a:schemeClr>
                </a:solidFill>
                <a:latin typeface="+mn-lt"/>
                <a:hlinkClick r:id="rId15"/>
              </a:rPr>
              <a:t>proservices@ingrammicro.com</a:t>
            </a:r>
            <a:endParaRPr lang="en-US" sz="1200" b="1" dirty="0">
              <a:solidFill>
                <a:schemeClr val="accent4">
                  <a:lumMod val="75000"/>
                </a:schemeClr>
              </a:solidFill>
              <a:latin typeface="+mn-lt"/>
            </a:endParaRPr>
          </a:p>
          <a:p>
            <a:r>
              <a:rPr lang="en-US" sz="1200" b="1" dirty="0">
                <a:solidFill>
                  <a:schemeClr val="accent4">
                    <a:lumMod val="75000"/>
                  </a:schemeClr>
                </a:solidFill>
                <a:latin typeface="+mn-lt"/>
                <a:hlinkClick r:id="rId16"/>
              </a:rPr>
              <a:t>training@ingrammicro.com</a:t>
            </a:r>
            <a:endParaRPr lang="en-US" sz="1100" b="1" dirty="0">
              <a:solidFill>
                <a:schemeClr val="accent4">
                  <a:lumMod val="75000"/>
                </a:schemeClr>
              </a:solidFill>
              <a:latin typeface="+mn-lt"/>
            </a:endParaRPr>
          </a:p>
        </p:txBody>
      </p:sp>
      <p:sp>
        <p:nvSpPr>
          <p:cNvPr id="44" name="Rectangle 43">
            <a:extLst>
              <a:ext uri="{FF2B5EF4-FFF2-40B4-BE49-F238E27FC236}">
                <a16:creationId xmlns:a16="http://schemas.microsoft.com/office/drawing/2014/main" id="{685FD12A-47E5-42BE-822B-D6990C526F5D}"/>
              </a:ext>
            </a:extLst>
          </p:cNvPr>
          <p:cNvSpPr/>
          <p:nvPr/>
        </p:nvSpPr>
        <p:spPr>
          <a:xfrm>
            <a:off x="6165614" y="4520883"/>
            <a:ext cx="2789354" cy="2295551"/>
          </a:xfrm>
          <a:prstGeom prst="rect">
            <a:avLst/>
          </a:prstGeom>
          <a:no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969044E1-B722-4235-BEC5-FB0539B9ECFA}"/>
              </a:ext>
            </a:extLst>
          </p:cNvPr>
          <p:cNvSpPr txBox="1"/>
          <p:nvPr/>
        </p:nvSpPr>
        <p:spPr>
          <a:xfrm>
            <a:off x="9082113" y="4529429"/>
            <a:ext cx="2866031" cy="2308324"/>
          </a:xfrm>
          <a:prstGeom prst="rect">
            <a:avLst/>
          </a:prstGeom>
          <a:noFill/>
        </p:spPr>
        <p:txBody>
          <a:bodyPr wrap="square" rtlCol="0">
            <a:spAutoFit/>
          </a:bodyPr>
          <a:lstStyle/>
          <a:p>
            <a:pPr algn="ctr"/>
            <a:r>
              <a:rPr lang="en-US" sz="1200" b="1" dirty="0">
                <a:solidFill>
                  <a:schemeClr val="accent4">
                    <a:lumMod val="75000"/>
                  </a:schemeClr>
                </a:solidFill>
                <a:latin typeface="+mn-lt"/>
              </a:rPr>
              <a:t>973-287–8365</a:t>
            </a:r>
          </a:p>
          <a:p>
            <a:r>
              <a:rPr lang="en-US" sz="1200" dirty="0">
                <a:solidFill>
                  <a:schemeClr val="accent4">
                    <a:lumMod val="75000"/>
                  </a:schemeClr>
                </a:solidFill>
                <a:latin typeface="+mn-lt"/>
              </a:rPr>
              <a:t>Ingram Micro’s Marketing On-Demand program provides full service marketing support to Cisco partners.  Our objective is to help all partners to improve their Cisco co-marketing results by providing Knowledge, Expertise, Execution, Trainings, Inbound help. </a:t>
            </a:r>
          </a:p>
          <a:p>
            <a:endParaRPr lang="en-US" sz="1200" dirty="0">
              <a:solidFill>
                <a:schemeClr val="accent4">
                  <a:lumMod val="75000"/>
                </a:schemeClr>
              </a:solidFill>
              <a:latin typeface="+mn-lt"/>
            </a:endParaRPr>
          </a:p>
          <a:p>
            <a:r>
              <a:rPr lang="en-US" sz="1200" b="1" kern="0" dirty="0">
                <a:solidFill>
                  <a:schemeClr val="accent4">
                    <a:lumMod val="75000"/>
                  </a:schemeClr>
                </a:solidFill>
                <a:latin typeface="+mn-lt"/>
              </a:rPr>
              <a:t>Contact</a:t>
            </a:r>
            <a:r>
              <a:rPr lang="en-US" sz="1200" kern="0" dirty="0">
                <a:solidFill>
                  <a:schemeClr val="accent4">
                    <a:lumMod val="75000"/>
                  </a:schemeClr>
                </a:solidFill>
                <a:latin typeface="+mn-lt"/>
              </a:rPr>
              <a:t>:</a:t>
            </a:r>
            <a:endParaRPr lang="en-US" sz="1200" dirty="0">
              <a:solidFill>
                <a:schemeClr val="accent4">
                  <a:lumMod val="75000"/>
                </a:schemeClr>
              </a:solidFill>
              <a:latin typeface="+mn-lt"/>
            </a:endParaRPr>
          </a:p>
          <a:p>
            <a:r>
              <a:rPr lang="en-US" sz="1200" b="1" dirty="0">
                <a:solidFill>
                  <a:schemeClr val="accent1"/>
                </a:solidFill>
                <a:latin typeface="+mn-lt"/>
                <a:hlinkClick r:id="rId17"/>
              </a:rPr>
              <a:t>ingrammcon@ims360group.com</a:t>
            </a:r>
            <a:endParaRPr lang="en-US" sz="1100" b="1" dirty="0">
              <a:solidFill>
                <a:schemeClr val="accent1"/>
              </a:solidFill>
              <a:latin typeface="+mn-lt"/>
            </a:endParaRPr>
          </a:p>
        </p:txBody>
      </p:sp>
      <p:sp>
        <p:nvSpPr>
          <p:cNvPr id="46" name="Rectangle 45">
            <a:extLst>
              <a:ext uri="{FF2B5EF4-FFF2-40B4-BE49-F238E27FC236}">
                <a16:creationId xmlns:a16="http://schemas.microsoft.com/office/drawing/2014/main" id="{51C2411C-80A8-4B0B-AE8C-2E1BFD28D588}"/>
              </a:ext>
            </a:extLst>
          </p:cNvPr>
          <p:cNvSpPr/>
          <p:nvPr/>
        </p:nvSpPr>
        <p:spPr>
          <a:xfrm>
            <a:off x="9100732" y="4550777"/>
            <a:ext cx="2782831" cy="2265657"/>
          </a:xfrm>
          <a:prstGeom prst="rect">
            <a:avLst/>
          </a:prstGeom>
          <a:no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73159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ADE257-21DE-47ED-A748-F1DEE7387FD6}"/>
              </a:ext>
            </a:extLst>
          </p:cNvPr>
          <p:cNvSpPr/>
          <p:nvPr/>
        </p:nvSpPr>
        <p:spPr>
          <a:xfrm>
            <a:off x="6075680" y="0"/>
            <a:ext cx="611632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611632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3"/>
          <p:cNvSpPr txBox="1">
            <a:spLocks/>
          </p:cNvSpPr>
          <p:nvPr/>
        </p:nvSpPr>
        <p:spPr bwMode="auto">
          <a:xfrm>
            <a:off x="236041" y="3591131"/>
            <a:ext cx="5603599" cy="880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899" tIns="60949" rIns="121899" bIns="60949"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b="0" i="0" kern="1200" dirty="0">
                <a:solidFill>
                  <a:schemeClr val="bg1"/>
                </a:solidFill>
                <a:latin typeface="+mj-lt"/>
                <a:ea typeface="ＭＳ Ｐゴシック" charset="0"/>
                <a:cs typeface="Tipo de letra del sistema Fina"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a:lnSpc>
                <a:spcPct val="100000"/>
              </a:lnSpc>
              <a:spcBef>
                <a:spcPts val="667"/>
              </a:spcBef>
            </a:pPr>
            <a:r>
              <a:rPr lang="en-US" sz="1600" dirty="0" err="1"/>
              <a:t>ScanSource</a:t>
            </a:r>
            <a:r>
              <a:rPr lang="en-US" sz="1600" dirty="0"/>
              <a:t> KBZ came together as a Cisco-dedicated business unit in August 2015 after the union of </a:t>
            </a:r>
            <a:r>
              <a:rPr lang="en-US" sz="1600" dirty="0" err="1"/>
              <a:t>ScanSource</a:t>
            </a:r>
            <a:r>
              <a:rPr lang="en-US" sz="1600" dirty="0"/>
              <a:t> (traditional Cisco Networking distributor) and KBZ (top Collaboration distributor, formerly leading Tandberg distributor). Together, these distributors had several Americas Distribution awards under their belts: Video Distributor of the Year (2011), Collaboration </a:t>
            </a:r>
            <a:r>
              <a:rPr lang="en-US" sz="1600" dirty="0" err="1"/>
              <a:t>Disti</a:t>
            </a:r>
            <a:r>
              <a:rPr lang="en-US" sz="1600" dirty="0"/>
              <a:t> of the Year (2014), Cloud </a:t>
            </a:r>
            <a:r>
              <a:rPr lang="en-US" sz="1600" dirty="0" err="1"/>
              <a:t>Disti</a:t>
            </a:r>
            <a:r>
              <a:rPr lang="en-US" sz="1600" dirty="0"/>
              <a:t> of the Year (2015) and Fastest Growing </a:t>
            </a:r>
            <a:r>
              <a:rPr lang="en-US" sz="1600" dirty="0" err="1"/>
              <a:t>Disti</a:t>
            </a:r>
            <a:r>
              <a:rPr lang="en-US" sz="1600" dirty="0"/>
              <a:t> of the Year (2015). The acquisition allows </a:t>
            </a:r>
            <a:r>
              <a:rPr lang="en-US" sz="1600" dirty="0" err="1"/>
              <a:t>ScanSource</a:t>
            </a:r>
            <a:r>
              <a:rPr lang="en-US" sz="1600" dirty="0"/>
              <a:t> KBZ to now operate as a powerhouse specialty distributor focused on Cisco Collaboration, Cloud, Enterprise Networking/Wireless and Network Security spaces with a structure to support high-touch enablement. This format is enhanced by adding a dedicated team of Services Channel Managers, Federal and </a:t>
            </a:r>
            <a:r>
              <a:rPr lang="en-US" sz="1600" dirty="0" err="1"/>
              <a:t>ZCare</a:t>
            </a:r>
            <a:r>
              <a:rPr lang="en-US" sz="1600" dirty="0"/>
              <a:t> Collaboration Support and Services offerings. So you now have the benefit of a Cisco dedicated, value-added distributor who can offer 1:1 territory and partner relationships – with the logistics, scale, warehouse, and financial services value of a </a:t>
            </a:r>
            <a:r>
              <a:rPr lang="en-US" sz="1600" dirty="0" err="1"/>
              <a:t>broadline</a:t>
            </a:r>
            <a:r>
              <a:rPr lang="en-US" sz="1600" dirty="0"/>
              <a:t> distributor. </a:t>
            </a:r>
          </a:p>
          <a:p>
            <a:pPr>
              <a:lnSpc>
                <a:spcPct val="100000"/>
              </a:lnSpc>
              <a:spcBef>
                <a:spcPts val="667"/>
              </a:spcBef>
            </a:pPr>
            <a:r>
              <a:rPr lang="en-US" sz="1600" b="1" dirty="0"/>
              <a:t>Visit us at: </a:t>
            </a:r>
            <a:r>
              <a:rPr lang="en-US" sz="1600" b="1" u="sng" dirty="0">
                <a:hlinkClick r:id="rId3"/>
              </a:rPr>
              <a:t>www.scansourcekbz.com</a:t>
            </a:r>
            <a:r>
              <a:rPr lang="en-US" sz="1600" b="1" dirty="0"/>
              <a:t> for more information </a:t>
            </a:r>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547" y="276025"/>
            <a:ext cx="4111871" cy="1013027"/>
          </a:xfrm>
          <a:prstGeom prst="rect">
            <a:avLst/>
          </a:prstGeom>
        </p:spPr>
      </p:pic>
      <p:sp>
        <p:nvSpPr>
          <p:cNvPr id="15" name="Title 3"/>
          <p:cNvSpPr txBox="1">
            <a:spLocks/>
          </p:cNvSpPr>
          <p:nvPr/>
        </p:nvSpPr>
        <p:spPr bwMode="auto">
          <a:xfrm>
            <a:off x="6186854" y="2318180"/>
            <a:ext cx="5934612" cy="222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899" tIns="60949" rIns="121899" bIns="60949"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b="0" i="0" kern="1200" dirty="0">
                <a:solidFill>
                  <a:schemeClr val="bg1"/>
                </a:solidFill>
                <a:latin typeface="+mj-lt"/>
                <a:ea typeface="ＭＳ Ｐゴシック" charset="0"/>
                <a:cs typeface="Tipo de letra del sistema Fina"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a:lnSpc>
                <a:spcPts val="1467"/>
              </a:lnSpc>
            </a:pPr>
            <a:r>
              <a:rPr lang="en-US" sz="2000" u="sng" dirty="0">
                <a:solidFill>
                  <a:schemeClr val="tx2"/>
                </a:solidFill>
              </a:rPr>
              <a:t>Highlights:</a:t>
            </a:r>
          </a:p>
          <a:p>
            <a:pPr>
              <a:lnSpc>
                <a:spcPts val="800"/>
              </a:lnSpc>
            </a:pPr>
            <a:r>
              <a:rPr lang="en-US" sz="1467" u="sng" dirty="0">
                <a:solidFill>
                  <a:schemeClr val="tx1"/>
                </a:solidFill>
              </a:rPr>
              <a:t> </a:t>
            </a:r>
          </a:p>
          <a:p>
            <a:pPr>
              <a:lnSpc>
                <a:spcPct val="100000"/>
              </a:lnSpc>
            </a:pPr>
            <a:r>
              <a:rPr lang="en-US" sz="950" b="1" dirty="0">
                <a:solidFill>
                  <a:schemeClr val="bg2"/>
                </a:solidFill>
              </a:rPr>
              <a:t>The </a:t>
            </a:r>
            <a:r>
              <a:rPr lang="en-US" sz="950" b="1" dirty="0" err="1">
                <a:solidFill>
                  <a:schemeClr val="bg2"/>
                </a:solidFill>
              </a:rPr>
              <a:t>ScanSource</a:t>
            </a:r>
            <a:r>
              <a:rPr lang="en-US" sz="950" b="1" dirty="0">
                <a:solidFill>
                  <a:schemeClr val="bg2"/>
                </a:solidFill>
              </a:rPr>
              <a:t> KBZ Advantage</a:t>
            </a:r>
          </a:p>
          <a:p>
            <a:pPr marL="109538" indent="-109538">
              <a:lnSpc>
                <a:spcPct val="100000"/>
              </a:lnSpc>
              <a:buFont typeface="Arial" panose="020B0604020202020204" pitchFamily="34" charset="0"/>
              <a:buChar char="•"/>
            </a:pPr>
            <a:r>
              <a:rPr lang="en-US" sz="950" dirty="0">
                <a:solidFill>
                  <a:schemeClr val="tx1"/>
                </a:solidFill>
              </a:rPr>
              <a:t>Exclusive Cisco Business Unit since 2015</a:t>
            </a:r>
          </a:p>
          <a:p>
            <a:pPr marL="109538" indent="-109538">
              <a:lnSpc>
                <a:spcPct val="100000"/>
              </a:lnSpc>
              <a:buFont typeface="Arial" panose="020B0604020202020204" pitchFamily="34" charset="0"/>
              <a:buChar char="•"/>
            </a:pPr>
            <a:r>
              <a:rPr lang="en-US" sz="950" dirty="0">
                <a:solidFill>
                  <a:schemeClr val="tx1"/>
                </a:solidFill>
              </a:rPr>
              <a:t>1:1 territory sales teams create deeper relationships and client service, for partners and field </a:t>
            </a:r>
          </a:p>
          <a:p>
            <a:pPr marL="109538" indent="-109538">
              <a:lnSpc>
                <a:spcPct val="100000"/>
              </a:lnSpc>
              <a:buFont typeface="Arial" panose="020B0604020202020204" pitchFamily="34" charset="0"/>
              <a:buChar char="•"/>
            </a:pPr>
            <a:r>
              <a:rPr lang="en-US" sz="950" dirty="0">
                <a:solidFill>
                  <a:schemeClr val="tx1"/>
                </a:solidFill>
              </a:rPr>
              <a:t>High touch partner enablement in day-to-day operations, like OIP Deal Registrations </a:t>
            </a:r>
          </a:p>
          <a:p>
            <a:pPr marL="109538" indent="-109538">
              <a:lnSpc>
                <a:spcPct val="100000"/>
              </a:lnSpc>
              <a:buFont typeface="Arial" panose="020B0604020202020204" pitchFamily="34" charset="0"/>
              <a:buChar char="•"/>
            </a:pPr>
            <a:r>
              <a:rPr lang="en-US" sz="950" dirty="0">
                <a:solidFill>
                  <a:schemeClr val="tx1"/>
                </a:solidFill>
              </a:rPr>
              <a:t>Largest competitive takeout opportunity in Wireless and Collaboration space: </a:t>
            </a:r>
            <a:r>
              <a:rPr lang="en-US" sz="950" dirty="0" err="1">
                <a:solidFill>
                  <a:schemeClr val="tx1"/>
                </a:solidFill>
              </a:rPr>
              <a:t>ScanSource</a:t>
            </a:r>
            <a:r>
              <a:rPr lang="en-US" sz="950" dirty="0">
                <a:solidFill>
                  <a:schemeClr val="tx1"/>
                </a:solidFill>
              </a:rPr>
              <a:t> Inc. is a leading distributor for HPE/Aruba, Avaya and Polycom</a:t>
            </a:r>
          </a:p>
          <a:p>
            <a:pPr>
              <a:lnSpc>
                <a:spcPct val="100000"/>
              </a:lnSpc>
            </a:pPr>
            <a:r>
              <a:rPr lang="en-US" sz="950" b="1" dirty="0">
                <a:solidFill>
                  <a:schemeClr val="bg2"/>
                </a:solidFill>
              </a:rPr>
              <a:t>FASTPATH Partner Enablement Program:</a:t>
            </a:r>
          </a:p>
          <a:p>
            <a:pPr marL="109538" indent="-109538">
              <a:lnSpc>
                <a:spcPct val="100000"/>
              </a:lnSpc>
              <a:buFont typeface="Arial" panose="020B0604020202020204" pitchFamily="34" charset="0"/>
              <a:buChar char="•"/>
            </a:pPr>
            <a:r>
              <a:rPr lang="en-US" sz="950" dirty="0">
                <a:solidFill>
                  <a:schemeClr val="tx1"/>
                </a:solidFill>
              </a:rPr>
              <a:t>Consultative roadmap program for onboarding net-new cisco partners and accelerating/expanding existing practices </a:t>
            </a:r>
          </a:p>
          <a:p>
            <a:pPr marL="109538" indent="-109538">
              <a:lnSpc>
                <a:spcPct val="100000"/>
              </a:lnSpc>
              <a:buFont typeface="Arial" panose="020B0604020202020204" pitchFamily="34" charset="0"/>
              <a:buChar char="•"/>
            </a:pPr>
            <a:r>
              <a:rPr lang="en-US" sz="950" dirty="0">
                <a:solidFill>
                  <a:schemeClr val="tx1"/>
                </a:solidFill>
              </a:rPr>
              <a:t>Holistic business planning and score card for best practices towards Cisco profitability, architectural growth and solution-selling</a:t>
            </a:r>
          </a:p>
          <a:p>
            <a:pPr marL="109538" indent="-109538">
              <a:lnSpc>
                <a:spcPct val="100000"/>
              </a:lnSpc>
              <a:buFont typeface="Arial" panose="020B0604020202020204" pitchFamily="34" charset="0"/>
              <a:buChar char="•"/>
            </a:pPr>
            <a:r>
              <a:rPr lang="en-US" sz="950" dirty="0">
                <a:solidFill>
                  <a:schemeClr val="tx1"/>
                </a:solidFill>
              </a:rPr>
              <a:t>Architectural tracks for acceleration in Collaboration, Cloud, and Enterprise Networking/Wireless </a:t>
            </a:r>
          </a:p>
          <a:p>
            <a:pPr marL="109538" indent="-109538">
              <a:lnSpc>
                <a:spcPct val="100000"/>
              </a:lnSpc>
              <a:buFont typeface="Arial" panose="020B0604020202020204" pitchFamily="34" charset="0"/>
              <a:buChar char="•"/>
            </a:pPr>
            <a:r>
              <a:rPr lang="en-US" sz="950" dirty="0">
                <a:solidFill>
                  <a:schemeClr val="tx1"/>
                </a:solidFill>
              </a:rPr>
              <a:t>Monthly training web seminars for FASTPATH SMB and FASTPATH Mid-Market spaces </a:t>
            </a:r>
          </a:p>
          <a:p>
            <a:pPr>
              <a:lnSpc>
                <a:spcPct val="100000"/>
              </a:lnSpc>
            </a:pPr>
            <a:r>
              <a:rPr lang="en-US" sz="950" b="1" dirty="0">
                <a:solidFill>
                  <a:schemeClr val="bg2"/>
                </a:solidFill>
              </a:rPr>
              <a:t>Cisco Commercial Territory Sales Teams</a:t>
            </a:r>
          </a:p>
          <a:p>
            <a:pPr marL="109538" indent="-109538">
              <a:lnSpc>
                <a:spcPct val="100000"/>
              </a:lnSpc>
              <a:buFont typeface="Arial" panose="020B0604020202020204" pitchFamily="34" charset="0"/>
              <a:buChar char="•"/>
            </a:pPr>
            <a:r>
              <a:rPr lang="en-US" sz="950" dirty="0">
                <a:solidFill>
                  <a:schemeClr val="tx1"/>
                </a:solidFill>
              </a:rPr>
              <a:t>Local field presence in all Cisco territories</a:t>
            </a:r>
          </a:p>
          <a:p>
            <a:pPr marL="109538" indent="-109538">
              <a:lnSpc>
                <a:spcPct val="100000"/>
              </a:lnSpc>
              <a:buFont typeface="Arial" panose="020B0604020202020204" pitchFamily="34" charset="0"/>
              <a:buChar char="•"/>
            </a:pPr>
            <a:r>
              <a:rPr lang="en-US" sz="950" dirty="0">
                <a:solidFill>
                  <a:schemeClr val="tx1"/>
                </a:solidFill>
              </a:rPr>
              <a:t>Commercial Territory Teams consist of Business Development Manager, Partner Account Manager, Services Channel Manager and Partner Support Rep</a:t>
            </a:r>
          </a:p>
          <a:p>
            <a:pPr marL="109538" indent="-109538">
              <a:lnSpc>
                <a:spcPct val="100000"/>
              </a:lnSpc>
              <a:buFont typeface="Arial" panose="020B0604020202020204" pitchFamily="34" charset="0"/>
              <a:buChar char="•"/>
            </a:pPr>
            <a:r>
              <a:rPr lang="en-US" sz="950" dirty="0">
                <a:solidFill>
                  <a:schemeClr val="tx1"/>
                </a:solidFill>
              </a:rPr>
              <a:t>Email Alias by territory team means streamlined engagement for </a:t>
            </a:r>
            <a:r>
              <a:rPr lang="en-US" sz="950" dirty="0" err="1">
                <a:solidFill>
                  <a:schemeClr val="tx1"/>
                </a:solidFill>
              </a:rPr>
              <a:t>Disti</a:t>
            </a:r>
            <a:r>
              <a:rPr lang="en-US" sz="950" dirty="0">
                <a:solidFill>
                  <a:schemeClr val="tx1"/>
                </a:solidFill>
              </a:rPr>
              <a:t> support experience – no guessing phone numbers or assigned accounts! </a:t>
            </a:r>
          </a:p>
          <a:p>
            <a:pPr>
              <a:lnSpc>
                <a:spcPct val="100000"/>
              </a:lnSpc>
            </a:pPr>
            <a:r>
              <a:rPr lang="en-US" sz="950" b="1" dirty="0">
                <a:solidFill>
                  <a:schemeClr val="bg2"/>
                </a:solidFill>
              </a:rPr>
              <a:t>Architectural Go-To-Market Teams: Collaboration and Wireless </a:t>
            </a:r>
          </a:p>
          <a:p>
            <a:pPr marL="109538" indent="-109538">
              <a:lnSpc>
                <a:spcPct val="100000"/>
              </a:lnSpc>
              <a:buFont typeface="Arial" panose="020B0604020202020204" pitchFamily="34" charset="0"/>
              <a:buChar char="•"/>
            </a:pPr>
            <a:r>
              <a:rPr lang="en-US" sz="950" dirty="0">
                <a:solidFill>
                  <a:schemeClr val="tx1"/>
                </a:solidFill>
              </a:rPr>
              <a:t>Identify Go-To-Market strategies, programs, recruitment and enablement</a:t>
            </a:r>
          </a:p>
          <a:p>
            <a:pPr marL="109538" indent="-109538">
              <a:lnSpc>
                <a:spcPct val="100000"/>
              </a:lnSpc>
              <a:buFont typeface="Arial" panose="020B0604020202020204" pitchFamily="34" charset="0"/>
              <a:buChar char="•"/>
            </a:pPr>
            <a:r>
              <a:rPr lang="en-US" sz="950" dirty="0">
                <a:solidFill>
                  <a:schemeClr val="tx1"/>
                </a:solidFill>
              </a:rPr>
              <a:t>Deeply engagement with Cisco technology business units for updates and insights</a:t>
            </a:r>
          </a:p>
          <a:p>
            <a:pPr marL="109538" indent="-109538">
              <a:lnSpc>
                <a:spcPct val="100000"/>
              </a:lnSpc>
              <a:buFont typeface="Arial" panose="020B0604020202020204" pitchFamily="34" charset="0"/>
              <a:buChar char="•"/>
            </a:pPr>
            <a:r>
              <a:rPr lang="en-US" sz="950" dirty="0">
                <a:solidFill>
                  <a:schemeClr val="tx1"/>
                </a:solidFill>
              </a:rPr>
              <a:t>Architectural Acceleration Programs catered to market segments, powered by FASTPATH, include:</a:t>
            </a:r>
          </a:p>
          <a:p>
            <a:pPr marL="230188" lvl="1" indent="-117475">
              <a:lnSpc>
                <a:spcPct val="100000"/>
              </a:lnSpc>
              <a:buFont typeface="Arial" panose="020B0604020202020204" pitchFamily="34" charset="0"/>
              <a:buChar char="•"/>
            </a:pPr>
            <a:r>
              <a:rPr lang="en-US" sz="950" dirty="0">
                <a:solidFill>
                  <a:schemeClr val="tx1"/>
                </a:solidFill>
                <a:latin typeface="+mn-lt"/>
              </a:rPr>
              <a:t>Meraki Experience: Develop, foster and grow your reseller’s Meraki practice with personalized Meraki360 trainings, partner marketing offers, a proprietary demo program and some of the best Meraki field relationships in the business.</a:t>
            </a:r>
          </a:p>
          <a:p>
            <a:pPr marL="230188" lvl="1" indent="-117475">
              <a:lnSpc>
                <a:spcPct val="100000"/>
              </a:lnSpc>
              <a:buFont typeface="Arial" panose="020B0604020202020204" pitchFamily="34" charset="0"/>
              <a:buChar char="•"/>
            </a:pPr>
            <a:r>
              <a:rPr lang="en-US" sz="950" dirty="0">
                <a:solidFill>
                  <a:schemeClr val="tx1"/>
                </a:solidFill>
                <a:latin typeface="+mn-lt"/>
              </a:rPr>
              <a:t>Spark X:  program and tool for partners to amplify their Cisco Spark practice to the </a:t>
            </a:r>
            <a:r>
              <a:rPr lang="en-US" sz="950" dirty="0" err="1">
                <a:solidFill>
                  <a:schemeClr val="tx1"/>
                </a:solidFill>
                <a:latin typeface="+mn-lt"/>
              </a:rPr>
              <a:t>xth</a:t>
            </a:r>
            <a:r>
              <a:rPr lang="en-US" sz="950" dirty="0">
                <a:solidFill>
                  <a:schemeClr val="tx1"/>
                </a:solidFill>
                <a:latin typeface="+mn-lt"/>
              </a:rPr>
              <a:t> power! Spark Team, training, demos, custom enablement tracks based on annuities experience, and more! </a:t>
            </a:r>
          </a:p>
          <a:p>
            <a:pPr marL="230188" lvl="1" indent="-117475">
              <a:lnSpc>
                <a:spcPct val="100000"/>
              </a:lnSpc>
              <a:buFont typeface="Arial" panose="020B0604020202020204" pitchFamily="34" charset="0"/>
              <a:buChar char="•"/>
            </a:pPr>
            <a:r>
              <a:rPr lang="en-US" sz="950" dirty="0">
                <a:solidFill>
                  <a:schemeClr val="tx1"/>
                </a:solidFill>
                <a:latin typeface="+mn-lt"/>
              </a:rPr>
              <a:t>Evolve: competitive takeout, dual practice development to “Evolve their UC practice”</a:t>
            </a:r>
          </a:p>
          <a:p>
            <a:pPr>
              <a:lnSpc>
                <a:spcPct val="100000"/>
              </a:lnSpc>
            </a:pPr>
            <a:r>
              <a:rPr lang="en-US" sz="950" b="1" dirty="0">
                <a:solidFill>
                  <a:schemeClr val="bg2"/>
                </a:solidFill>
              </a:rPr>
              <a:t>Services Excellence: </a:t>
            </a:r>
            <a:r>
              <a:rPr lang="en-US" sz="950" b="1" dirty="0" err="1">
                <a:solidFill>
                  <a:schemeClr val="bg2"/>
                </a:solidFill>
              </a:rPr>
              <a:t>ZCare</a:t>
            </a:r>
            <a:r>
              <a:rPr lang="en-US" sz="950" b="1" dirty="0">
                <a:solidFill>
                  <a:schemeClr val="bg2"/>
                </a:solidFill>
              </a:rPr>
              <a:t> Support and Dedicated Services Team </a:t>
            </a:r>
          </a:p>
          <a:p>
            <a:pPr marL="112713" indent="-112713">
              <a:lnSpc>
                <a:spcPct val="100000"/>
              </a:lnSpc>
              <a:buFont typeface="Arial" panose="020B0604020202020204" pitchFamily="34" charset="0"/>
              <a:buChar char="•"/>
            </a:pPr>
            <a:r>
              <a:rPr lang="en-US" sz="950" dirty="0">
                <a:solidFill>
                  <a:schemeClr val="tx1"/>
                </a:solidFill>
              </a:rPr>
              <a:t>Services Channel Managers work with Commercial Teams to expand of Land/Adopt/Expand/Renew opportunities, as well as Attach and Renewal Rates </a:t>
            </a:r>
          </a:p>
          <a:p>
            <a:pPr marL="112713" indent="-112713">
              <a:lnSpc>
                <a:spcPct val="100000"/>
              </a:lnSpc>
              <a:buFont typeface="Arial" panose="020B0604020202020204" pitchFamily="34" charset="0"/>
              <a:buChar char="•"/>
            </a:pPr>
            <a:r>
              <a:rPr lang="en-US" sz="950" dirty="0" err="1">
                <a:solidFill>
                  <a:schemeClr val="tx1"/>
                </a:solidFill>
              </a:rPr>
              <a:t>ZCare</a:t>
            </a:r>
            <a:r>
              <a:rPr lang="en-US" sz="950" dirty="0">
                <a:solidFill>
                  <a:schemeClr val="tx1"/>
                </a:solidFill>
              </a:rPr>
              <a:t> Support: Tenured, Domestic 24/7 technical support and in-house TAC for Cisco Collaboration  </a:t>
            </a:r>
          </a:p>
          <a:p>
            <a:pPr marL="112713" indent="-112713">
              <a:lnSpc>
                <a:spcPct val="100000"/>
              </a:lnSpc>
              <a:buFont typeface="Arial" panose="020B0604020202020204" pitchFamily="34" charset="0"/>
              <a:buChar char="•"/>
            </a:pPr>
            <a:r>
              <a:rPr lang="en-US" sz="950" dirty="0" err="1">
                <a:solidFill>
                  <a:schemeClr val="tx1"/>
                </a:solidFill>
              </a:rPr>
              <a:t>ZCare</a:t>
            </a:r>
            <a:r>
              <a:rPr lang="en-US" sz="950" dirty="0">
                <a:solidFill>
                  <a:schemeClr val="tx1"/>
                </a:solidFill>
              </a:rPr>
              <a:t> Services: professional services for the lifecycle of your deployments, from project planning and assessment, on-site engineering and implementation, and usage and adoption services; powered by the </a:t>
            </a:r>
            <a:r>
              <a:rPr lang="en-US" sz="950" dirty="0" err="1">
                <a:solidFill>
                  <a:schemeClr val="tx1"/>
                </a:solidFill>
              </a:rPr>
              <a:t>ZCare</a:t>
            </a:r>
            <a:r>
              <a:rPr lang="en-US" sz="950" dirty="0">
                <a:solidFill>
                  <a:schemeClr val="tx1"/>
                </a:solidFill>
              </a:rPr>
              <a:t> Team</a:t>
            </a:r>
          </a:p>
          <a:p>
            <a:pPr>
              <a:lnSpc>
                <a:spcPct val="100000"/>
              </a:lnSpc>
            </a:pPr>
            <a:r>
              <a:rPr lang="en-US" sz="950" b="1" dirty="0">
                <a:solidFill>
                  <a:schemeClr val="bg2"/>
                </a:solidFill>
              </a:rPr>
              <a:t>Federal Focused Team</a:t>
            </a:r>
          </a:p>
          <a:p>
            <a:pPr marL="112713" indent="-112713">
              <a:lnSpc>
                <a:spcPct val="100000"/>
              </a:lnSpc>
              <a:buFont typeface="Arial" panose="020B0604020202020204" pitchFamily="34" charset="0"/>
              <a:buChar char="•"/>
            </a:pPr>
            <a:r>
              <a:rPr lang="en-US" sz="950" dirty="0">
                <a:solidFill>
                  <a:schemeClr val="tx1"/>
                </a:solidFill>
              </a:rPr>
              <a:t>Dedicated team of BDMs and PAMs focused on federal business, competitive government pricing, RFP support, and federal regulations </a:t>
            </a:r>
          </a:p>
          <a:p>
            <a:pPr marL="112713" indent="-112713">
              <a:lnSpc>
                <a:spcPct val="100000"/>
              </a:lnSpc>
              <a:buFont typeface="Arial" panose="020B0604020202020204" pitchFamily="34" charset="0"/>
              <a:buChar char="•"/>
            </a:pPr>
            <a:r>
              <a:rPr lang="en-US" sz="950" dirty="0">
                <a:solidFill>
                  <a:schemeClr val="tx1"/>
                </a:solidFill>
              </a:rPr>
              <a:t>GSA schedule through EC Americas </a:t>
            </a:r>
          </a:p>
          <a:p>
            <a:pPr marL="112713" indent="-112713">
              <a:lnSpc>
                <a:spcPct val="100000"/>
              </a:lnSpc>
              <a:buFont typeface="Arial" panose="020B0604020202020204" pitchFamily="34" charset="0"/>
              <a:buChar char="•"/>
            </a:pPr>
            <a:r>
              <a:rPr lang="en-US" sz="950" dirty="0">
                <a:solidFill>
                  <a:schemeClr val="tx1"/>
                </a:solidFill>
              </a:rPr>
              <a:t>Teaming Agreements </a:t>
            </a:r>
          </a:p>
          <a:p>
            <a:pPr marL="112713" indent="-112713">
              <a:lnSpc>
                <a:spcPct val="100000"/>
              </a:lnSpc>
              <a:buFont typeface="Arial" panose="020B0604020202020204" pitchFamily="34" charset="0"/>
              <a:buChar char="•"/>
            </a:pPr>
            <a:r>
              <a:rPr lang="en-US" sz="950" dirty="0">
                <a:solidFill>
                  <a:schemeClr val="tx1"/>
                </a:solidFill>
              </a:rPr>
              <a:t>Government Gateway: Lead Generation program specific to federal government, SLED and healthcare market spaces </a:t>
            </a:r>
          </a:p>
        </p:txBody>
      </p:sp>
    </p:spTree>
    <p:extLst>
      <p:ext uri="{BB962C8B-B14F-4D97-AF65-F5344CB8AC3E}">
        <p14:creationId xmlns:p14="http://schemas.microsoft.com/office/powerpoint/2010/main" val="1989735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5">
            <a:extLst>
              <a:ext uri="{FF2B5EF4-FFF2-40B4-BE49-F238E27FC236}">
                <a16:creationId xmlns:a16="http://schemas.microsoft.com/office/drawing/2014/main" id="{41D03F24-F158-4A9C-B19F-8BB7B7FEE1BC}"/>
              </a:ext>
            </a:extLst>
          </p:cNvPr>
          <p:cNvSpPr>
            <a:spLocks noChangeArrowheads="1"/>
          </p:cNvSpPr>
          <p:nvPr/>
        </p:nvSpPr>
        <p:spPr bwMode="auto">
          <a:xfrm>
            <a:off x="5744968" y="1100721"/>
            <a:ext cx="5900657" cy="495648"/>
          </a:xfrm>
          <a:prstGeom prst="rect">
            <a:avLst/>
          </a:prstGeom>
          <a:solidFill>
            <a:schemeClr val="accent1"/>
          </a:solidFill>
          <a:ln w="9525" algn="ctr">
            <a:solidFill>
              <a:schemeClr val="accent1"/>
            </a:solidFill>
            <a:miter lim="800000"/>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iscoSansTT ExtraLight"/>
                <a:ea typeface="ＭＳ Ｐゴシック" charset="0"/>
              </a:rPr>
              <a:t>Partner Interaction Updates</a:t>
            </a:r>
          </a:p>
        </p:txBody>
      </p:sp>
      <p:sp>
        <p:nvSpPr>
          <p:cNvPr id="8" name="Rectangle 15">
            <a:extLst>
              <a:ext uri="{FF2B5EF4-FFF2-40B4-BE49-F238E27FC236}">
                <a16:creationId xmlns:a16="http://schemas.microsoft.com/office/drawing/2014/main" id="{EDF639A8-41FB-4F86-9E3A-8FE430F4190B}"/>
              </a:ext>
            </a:extLst>
          </p:cNvPr>
          <p:cNvSpPr>
            <a:spLocks noChangeArrowheads="1"/>
          </p:cNvSpPr>
          <p:nvPr/>
        </p:nvSpPr>
        <p:spPr bwMode="auto">
          <a:xfrm>
            <a:off x="774630" y="1100721"/>
            <a:ext cx="4605601" cy="495648"/>
          </a:xfrm>
          <a:prstGeom prst="rect">
            <a:avLst/>
          </a:prstGeom>
          <a:solidFill>
            <a:schemeClr val="accent1"/>
          </a:solidFill>
          <a:ln w="9525" algn="ctr">
            <a:solidFill>
              <a:schemeClr val="accent1"/>
            </a:solidFill>
            <a:miter lim="800000"/>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iscoSansTT ExtraLight"/>
                <a:ea typeface="ＭＳ Ｐゴシック" charset="0"/>
              </a:rPr>
              <a:t>Contact Info</a:t>
            </a:r>
          </a:p>
        </p:txBody>
      </p:sp>
      <p:sp>
        <p:nvSpPr>
          <p:cNvPr id="2" name="TextBox 1"/>
          <p:cNvSpPr txBox="1"/>
          <p:nvPr/>
        </p:nvSpPr>
        <p:spPr>
          <a:xfrm>
            <a:off x="865249" y="1696161"/>
            <a:ext cx="4785910" cy="516006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ts val="200"/>
              </a:spcAft>
              <a:buClrTx/>
              <a:buSzTx/>
              <a:buFontTx/>
              <a:buNone/>
              <a:tabLst/>
              <a:defRPr/>
            </a:pPr>
            <a:r>
              <a:rPr kumimoji="0" lang="en-US" sz="1400" b="1" i="0" u="sng" strike="noStrike" kern="1200" cap="none" spc="0" normalizeH="0" baseline="0" noProof="0" dirty="0">
                <a:ln>
                  <a:noFill/>
                </a:ln>
                <a:solidFill>
                  <a:srgbClr val="00BCEB"/>
                </a:solidFill>
                <a:effectLst/>
                <a:uLnTx/>
                <a:uFillTx/>
                <a:latin typeface="CiscoSansTT ExtraLight"/>
                <a:ea typeface="ＭＳ Ｐゴシック" charset="0"/>
                <a:cs typeface="Arial" panose="020B0604020202020204" pitchFamily="34" charset="0"/>
              </a:rPr>
              <a:t>Sales Opportunities, Quote and Order Assistance  </a:t>
            </a:r>
            <a:endParaRPr kumimoji="0" lang="en-US" sz="1400" b="0" i="0" u="none" strike="noStrike" kern="1200" cap="none" spc="0" normalizeH="0" baseline="0" noProof="0" dirty="0">
              <a:ln>
                <a:noFill/>
              </a:ln>
              <a:solidFill>
                <a:srgbClr val="00BCEB"/>
              </a:solidFill>
              <a:effectLst/>
              <a:uLnTx/>
              <a:uFillTx/>
              <a:latin typeface="CiscoSansTT ExtraLight"/>
              <a:ea typeface="ＭＳ Ｐゴシック" charset="0"/>
              <a:cs typeface="Arial" panose="020B0604020202020204" pitchFamily="34" charset="0"/>
            </a:endParaRPr>
          </a:p>
          <a:p>
            <a:pPr marL="0" marR="0" lvl="0" indent="0" algn="l" defTabSz="457200" rtl="0" eaLnBrk="1" fontAlgn="base" latinLnBrk="0" hangingPunct="1">
              <a:lnSpc>
                <a:spcPct val="100000"/>
              </a:lnSpc>
              <a:spcBef>
                <a:spcPct val="0"/>
              </a:spcBef>
              <a:spcAft>
                <a:spcPts val="200"/>
              </a:spcAft>
              <a:buClrTx/>
              <a:buSzTx/>
              <a:buFontTx/>
              <a:buNone/>
              <a:tabLst/>
              <a:defRPr/>
            </a:pPr>
            <a:r>
              <a:rPr kumimoji="0" lang="en-US" sz="12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rPr>
              <a:t>States Covered: </a:t>
            </a:r>
            <a:r>
              <a:rPr kumimoji="0" lang="en-US" sz="1200" b="1" i="0" u="sng"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hlinkClick r:id="rId3"/>
              </a:rPr>
              <a:t>CiscoSouth@scansource.com</a:t>
            </a:r>
            <a:endParaRPr kumimoji="0" lang="en-US" sz="1200" b="1"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endParaRPr>
          </a:p>
          <a:p>
            <a:pPr marL="0" marR="0" lvl="0" indent="0" algn="l" defTabSz="457200" rtl="0" eaLnBrk="1" fontAlgn="base" latinLnBrk="0" hangingPunct="1">
              <a:lnSpc>
                <a:spcPct val="100000"/>
              </a:lnSpc>
              <a:spcBef>
                <a:spcPct val="0"/>
              </a:spcBef>
              <a:spcAft>
                <a:spcPts val="200"/>
              </a:spcAft>
              <a:buClrTx/>
              <a:buSzTx/>
              <a:buFontTx/>
              <a:buNone/>
              <a:tabLst/>
              <a:defRPr/>
            </a:pPr>
            <a:r>
              <a:rPr kumimoji="0" lang="en-US" sz="12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rPr>
              <a:t>States Covered: </a:t>
            </a:r>
            <a:r>
              <a:rPr kumimoji="0" lang="en-US" sz="1200" b="1" i="0" u="sng"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hlinkClick r:id="rId4"/>
              </a:rPr>
              <a:t>CiscoCentral@scansource.com</a:t>
            </a:r>
            <a:endParaRPr kumimoji="0" lang="en-US" sz="1200" b="1"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endParaRPr>
          </a:p>
          <a:p>
            <a:pPr marL="0" marR="0" lvl="0" indent="0" algn="l" defTabSz="457200" rtl="0" eaLnBrk="1" fontAlgn="base" latinLnBrk="0" hangingPunct="1">
              <a:lnSpc>
                <a:spcPct val="100000"/>
              </a:lnSpc>
              <a:spcBef>
                <a:spcPct val="0"/>
              </a:spcBef>
              <a:spcAft>
                <a:spcPts val="200"/>
              </a:spcAft>
              <a:buClrTx/>
              <a:buSzTx/>
              <a:buFontTx/>
              <a:buNone/>
              <a:tabLst/>
              <a:defRPr/>
            </a:pPr>
            <a:r>
              <a:rPr kumimoji="0" lang="en-US" sz="12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rPr>
              <a:t>States Covered: </a:t>
            </a:r>
            <a:r>
              <a:rPr kumimoji="0" lang="en-US" sz="1200" b="1" i="0" u="sng"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hlinkClick r:id="rId5"/>
              </a:rPr>
              <a:t>CiscoEast@scansource.com</a:t>
            </a:r>
            <a:endParaRPr kumimoji="0" lang="en-US" sz="1200" b="1"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endParaRPr>
          </a:p>
          <a:p>
            <a:pPr marL="0" marR="0" lvl="0" indent="0" algn="l" defTabSz="457200" rtl="0" eaLnBrk="1" fontAlgn="base" latinLnBrk="0" hangingPunct="1">
              <a:lnSpc>
                <a:spcPct val="100000"/>
              </a:lnSpc>
              <a:spcBef>
                <a:spcPct val="0"/>
              </a:spcBef>
              <a:spcAft>
                <a:spcPts val="200"/>
              </a:spcAft>
              <a:buClrTx/>
              <a:buSzTx/>
              <a:buFontTx/>
              <a:buNone/>
              <a:tabLst/>
              <a:defRPr/>
            </a:pPr>
            <a:r>
              <a:rPr kumimoji="0" lang="en-US" sz="12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rPr>
              <a:t>States Covered: </a:t>
            </a:r>
            <a:r>
              <a:rPr kumimoji="0" lang="en-US" sz="1200" b="1" i="0" u="sng"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hlinkClick r:id="rId6"/>
              </a:rPr>
              <a:t>CiscoWest@scansource.com</a:t>
            </a:r>
            <a:endParaRPr kumimoji="0" lang="en-US" sz="1200" b="1"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endParaRPr>
          </a:p>
          <a:p>
            <a:pPr marL="0" marR="0" lvl="0" indent="0" algn="l" defTabSz="457200" rtl="0" eaLnBrk="1" fontAlgn="base" latinLnBrk="0" hangingPunct="1">
              <a:lnSpc>
                <a:spcPct val="100000"/>
              </a:lnSpc>
              <a:spcBef>
                <a:spcPct val="0"/>
              </a:spcBef>
              <a:spcAft>
                <a:spcPts val="200"/>
              </a:spcAft>
              <a:buClrTx/>
              <a:buSzTx/>
              <a:buFontTx/>
              <a:buNone/>
              <a:tabLst/>
              <a:defRPr/>
            </a:pPr>
            <a:r>
              <a:rPr kumimoji="0" lang="en-US" sz="1000" b="1" i="0" u="none" strike="noStrike" kern="1200" cap="none" spc="0" normalizeH="0" baseline="0" noProof="0" dirty="0">
                <a:ln>
                  <a:noFill/>
                </a:ln>
                <a:solidFill>
                  <a:srgbClr val="282828"/>
                </a:solidFill>
                <a:effectLst/>
                <a:uLnTx/>
                <a:uFillTx/>
                <a:latin typeface="CiscoSansTT ExtraLight"/>
                <a:ea typeface="ＭＳ Ｐゴシック" charset="0"/>
                <a:cs typeface="Arial" panose="020B0604020202020204" pitchFamily="34" charset="0"/>
              </a:rPr>
              <a:t> </a:t>
            </a:r>
            <a:endParaRPr kumimoji="0" lang="en-US" sz="1000" b="0" i="0" u="none" strike="noStrike" kern="1200" cap="none" spc="0" normalizeH="0" baseline="0" noProof="0" dirty="0">
              <a:ln>
                <a:noFill/>
              </a:ln>
              <a:solidFill>
                <a:srgbClr val="282828"/>
              </a:solidFill>
              <a:effectLst/>
              <a:uLnTx/>
              <a:uFillTx/>
              <a:latin typeface="CiscoSansTT ExtraLight"/>
              <a:ea typeface="ＭＳ Ｐゴシック" charset="0"/>
              <a:cs typeface="Arial" panose="020B0604020202020204" pitchFamily="34" charset="0"/>
            </a:endParaRPr>
          </a:p>
          <a:p>
            <a:pPr marL="0" marR="0" lvl="0" indent="0" algn="l" defTabSz="457200" rtl="0" eaLnBrk="1" fontAlgn="base" latinLnBrk="0" hangingPunct="1">
              <a:lnSpc>
                <a:spcPct val="100000"/>
              </a:lnSpc>
              <a:spcBef>
                <a:spcPct val="0"/>
              </a:spcBef>
              <a:spcAft>
                <a:spcPts val="200"/>
              </a:spcAft>
              <a:buClrTx/>
              <a:buSzTx/>
              <a:buFontTx/>
              <a:buNone/>
              <a:tabLst/>
              <a:defRPr/>
            </a:pPr>
            <a:r>
              <a:rPr kumimoji="0" lang="en-US" sz="1400" b="1" i="0" u="sng" strike="noStrike" kern="1200" cap="none" spc="0" normalizeH="0" baseline="0" noProof="0" dirty="0">
                <a:ln>
                  <a:noFill/>
                </a:ln>
                <a:solidFill>
                  <a:srgbClr val="00BCEB"/>
                </a:solidFill>
                <a:effectLst/>
                <a:uLnTx/>
                <a:uFillTx/>
                <a:latin typeface="CiscoSansTT ExtraLight"/>
                <a:ea typeface="ＭＳ Ｐゴシック" charset="0"/>
                <a:cs typeface="Arial" panose="020B0604020202020204" pitchFamily="34" charset="0"/>
              </a:rPr>
              <a:t>Specialized Opportunities: Focused Teams</a:t>
            </a:r>
            <a:endParaRPr kumimoji="0" lang="en-US" sz="1400" b="0" i="0" u="none" strike="noStrike" kern="1200" cap="none" spc="0" normalizeH="0" baseline="0" noProof="0" dirty="0">
              <a:ln>
                <a:noFill/>
              </a:ln>
              <a:solidFill>
                <a:srgbClr val="00BCEB"/>
              </a:solidFill>
              <a:effectLst/>
              <a:uLnTx/>
              <a:uFillTx/>
              <a:latin typeface="CiscoSansTT ExtraLight"/>
              <a:ea typeface="ＭＳ Ｐゴシック" charset="0"/>
              <a:cs typeface="Arial" panose="020B0604020202020204" pitchFamily="34" charset="0"/>
            </a:endParaRPr>
          </a:p>
          <a:p>
            <a:pPr marL="0" marR="0" lvl="0" indent="0" algn="l" defTabSz="457200" rtl="0" eaLnBrk="1" fontAlgn="base" latinLnBrk="0" hangingPunct="1">
              <a:lnSpc>
                <a:spcPct val="100000"/>
              </a:lnSpc>
              <a:spcBef>
                <a:spcPct val="0"/>
              </a:spcBef>
              <a:spcAft>
                <a:spcPts val="200"/>
              </a:spcAft>
              <a:buClrTx/>
              <a:buSzTx/>
              <a:buFontTx/>
              <a:buNone/>
              <a:tabLst/>
              <a:defRPr/>
            </a:pPr>
            <a:r>
              <a:rPr kumimoji="0" lang="en-US" sz="12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rPr>
              <a:t>Cisco Spark: </a:t>
            </a:r>
            <a:r>
              <a:rPr kumimoji="0" lang="en-US" sz="1200" b="1" i="0" u="sng"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hlinkClick r:id="rId7"/>
              </a:rPr>
              <a:t>Spark@scansource.com</a:t>
            </a:r>
            <a:r>
              <a:rPr kumimoji="0" lang="en-US" sz="1200" b="1"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rPr>
              <a:t> </a:t>
            </a:r>
            <a:endParaRPr kumimoji="0" lang="en-US" sz="12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endParaRPr>
          </a:p>
          <a:p>
            <a:pPr marL="0" marR="0" lvl="0" indent="0" algn="l" defTabSz="457200" rtl="0" eaLnBrk="1" fontAlgn="base" latinLnBrk="0" hangingPunct="1">
              <a:lnSpc>
                <a:spcPct val="100000"/>
              </a:lnSpc>
              <a:spcBef>
                <a:spcPct val="0"/>
              </a:spcBef>
              <a:spcAft>
                <a:spcPts val="200"/>
              </a:spcAft>
              <a:buClrTx/>
              <a:buSzTx/>
              <a:buFontTx/>
              <a:buNone/>
              <a:tabLst/>
              <a:defRPr/>
            </a:pPr>
            <a:r>
              <a:rPr kumimoji="0" lang="en-US" sz="12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rPr>
              <a:t>Meraki: </a:t>
            </a:r>
            <a:r>
              <a:rPr kumimoji="0" lang="en-US" sz="1200" b="1" i="0" u="sng"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hlinkClick r:id="rId8"/>
              </a:rPr>
              <a:t>meraki@scansource.com</a:t>
            </a:r>
            <a:endParaRPr kumimoji="0" lang="en-US" sz="12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endParaRPr>
          </a:p>
          <a:p>
            <a:pPr marL="0" marR="0" lvl="0" indent="0" algn="l" defTabSz="457200" rtl="0" eaLnBrk="1" fontAlgn="base" latinLnBrk="0" hangingPunct="1">
              <a:lnSpc>
                <a:spcPct val="100000"/>
              </a:lnSpc>
              <a:spcBef>
                <a:spcPct val="0"/>
              </a:spcBef>
              <a:spcAft>
                <a:spcPts val="200"/>
              </a:spcAft>
              <a:buClrTx/>
              <a:buSzTx/>
              <a:buFontTx/>
              <a:buNone/>
              <a:tabLst/>
              <a:defRPr/>
            </a:pPr>
            <a:r>
              <a:rPr kumimoji="0" lang="en-US" sz="12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rPr>
              <a:t>EVOLVE (competitive </a:t>
            </a:r>
            <a:r>
              <a:rPr kumimoji="0" lang="en-US" sz="1200" b="0" i="0" u="none" strike="noStrike" kern="1200" cap="none" spc="0" normalizeH="0" baseline="0" noProof="0" dirty="0" err="1">
                <a:ln>
                  <a:noFill/>
                </a:ln>
                <a:solidFill>
                  <a:srgbClr val="676767">
                    <a:lumMod val="75000"/>
                  </a:srgbClr>
                </a:solidFill>
                <a:effectLst/>
                <a:uLnTx/>
                <a:uFillTx/>
                <a:latin typeface="CiscoSansTT ExtraLight"/>
                <a:ea typeface="ＭＳ Ｐゴシック" charset="0"/>
                <a:cs typeface="Arial" panose="020B0604020202020204" pitchFamily="34" charset="0"/>
              </a:rPr>
              <a:t>collab</a:t>
            </a:r>
            <a:r>
              <a:rPr kumimoji="0" lang="en-US" sz="12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rPr>
              <a:t>): </a:t>
            </a:r>
            <a:r>
              <a:rPr kumimoji="0" lang="en-US" sz="1200" b="1" i="0" u="sng"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hlinkClick r:id="rId9"/>
              </a:rPr>
              <a:t>EVOLVE@scansource.com</a:t>
            </a:r>
            <a:r>
              <a:rPr kumimoji="0" lang="en-US" sz="1200" b="1"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rPr>
              <a:t> </a:t>
            </a:r>
            <a:endParaRPr kumimoji="0" lang="en-US" sz="12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endParaRPr>
          </a:p>
          <a:p>
            <a:pPr marL="0" marR="0" lvl="0" indent="0" algn="l" defTabSz="457200" rtl="0" eaLnBrk="1" fontAlgn="base" latinLnBrk="0" hangingPunct="1">
              <a:lnSpc>
                <a:spcPct val="100000"/>
              </a:lnSpc>
              <a:spcBef>
                <a:spcPct val="0"/>
              </a:spcBef>
              <a:spcAft>
                <a:spcPts val="200"/>
              </a:spcAft>
              <a:buClrTx/>
              <a:buSzTx/>
              <a:buFontTx/>
              <a:buNone/>
              <a:tabLst/>
              <a:defRPr/>
            </a:pPr>
            <a:r>
              <a:rPr kumimoji="0" lang="en-US" sz="12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rPr>
              <a:t>Federal: </a:t>
            </a:r>
            <a:r>
              <a:rPr kumimoji="0" lang="en-US" sz="1200" b="1" i="0" u="sng"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hlinkClick r:id="rId10"/>
              </a:rPr>
              <a:t>CiscoFederal@scansource.com</a:t>
            </a:r>
            <a:r>
              <a:rPr kumimoji="0" lang="en-US" sz="1200" b="1"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rPr>
              <a:t>  </a:t>
            </a:r>
            <a:endParaRPr kumimoji="0" lang="en-US" sz="12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endParaRPr>
          </a:p>
          <a:p>
            <a:pPr marL="0" marR="0" lvl="0" indent="0" algn="l" defTabSz="457200" rtl="0" eaLnBrk="1" fontAlgn="base" latinLnBrk="0" hangingPunct="1">
              <a:lnSpc>
                <a:spcPct val="100000"/>
              </a:lnSpc>
              <a:spcBef>
                <a:spcPct val="0"/>
              </a:spcBef>
              <a:spcAft>
                <a:spcPts val="200"/>
              </a:spcAft>
              <a:buClrTx/>
              <a:buSzTx/>
              <a:buFontTx/>
              <a:buNone/>
              <a:tabLst/>
              <a:defRPr/>
            </a:pPr>
            <a:r>
              <a:rPr kumimoji="0" lang="en-US" sz="12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rPr>
              <a:t>Services: </a:t>
            </a:r>
            <a:r>
              <a:rPr kumimoji="0" lang="en-US" sz="1200" b="1" i="0" u="sng"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hlinkClick r:id="rId11"/>
              </a:rPr>
              <a:t>CiscoServices@scansource.com</a:t>
            </a:r>
            <a:r>
              <a:rPr kumimoji="0" lang="en-US" sz="1200" b="1"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rPr>
              <a:t> </a:t>
            </a:r>
          </a:p>
          <a:p>
            <a:pPr marL="0" marR="0" lvl="0" indent="0" algn="l" defTabSz="457200" rtl="0" eaLnBrk="1" fontAlgn="base" latinLnBrk="0" hangingPunct="1">
              <a:lnSpc>
                <a:spcPct val="100000"/>
              </a:lnSpc>
              <a:spcBef>
                <a:spcPct val="0"/>
              </a:spcBef>
              <a:spcAft>
                <a:spcPts val="200"/>
              </a:spcAft>
              <a:buClrTx/>
              <a:buSzTx/>
              <a:buFontTx/>
              <a:buNone/>
              <a:tabLst/>
              <a:defRPr/>
            </a:pPr>
            <a:endParaRPr kumimoji="0" lang="en-US" sz="10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endParaRPr>
          </a:p>
          <a:p>
            <a:pPr marL="0" marR="0" lvl="0" indent="0" algn="l" defTabSz="457200" rtl="0" eaLnBrk="1" fontAlgn="base" latinLnBrk="0" hangingPunct="1">
              <a:lnSpc>
                <a:spcPct val="100000"/>
              </a:lnSpc>
              <a:spcBef>
                <a:spcPct val="0"/>
              </a:spcBef>
              <a:spcAft>
                <a:spcPts val="200"/>
              </a:spcAft>
              <a:buClrTx/>
              <a:buSzTx/>
              <a:buFontTx/>
              <a:buNone/>
              <a:tabLst/>
              <a:defRPr/>
            </a:pPr>
            <a:r>
              <a:rPr kumimoji="0" lang="en-US" sz="1400" b="1" i="0" u="sng" strike="noStrike" kern="1200" cap="none" spc="0" normalizeH="0" baseline="0" noProof="0" dirty="0">
                <a:ln>
                  <a:noFill/>
                </a:ln>
                <a:solidFill>
                  <a:srgbClr val="00BCEB"/>
                </a:solidFill>
                <a:effectLst/>
                <a:uLnTx/>
                <a:uFillTx/>
                <a:latin typeface="CiscoSansTT ExtraLight"/>
                <a:ea typeface="ＭＳ Ｐゴシック" charset="0"/>
                <a:cs typeface="Arial" panose="020B0604020202020204" pitchFamily="34" charset="0"/>
              </a:rPr>
              <a:t>General Inquiries</a:t>
            </a:r>
            <a:endParaRPr kumimoji="0" lang="en-US" sz="1200" b="0" i="0" u="none" strike="noStrike" kern="1200" cap="none" spc="0" normalizeH="0" baseline="0" noProof="0" dirty="0">
              <a:ln>
                <a:noFill/>
              </a:ln>
              <a:solidFill>
                <a:srgbClr val="00BCEB"/>
              </a:solidFill>
              <a:effectLst/>
              <a:uLnTx/>
              <a:uFillTx/>
              <a:latin typeface="CiscoSansTT ExtraLight"/>
              <a:ea typeface="ＭＳ Ｐゴシック" charset="0"/>
              <a:cs typeface="Arial" panose="020B0604020202020204" pitchFamily="34" charset="0"/>
            </a:endParaRPr>
          </a:p>
          <a:p>
            <a:pPr marL="0" marR="0" lvl="0" indent="0" algn="l" defTabSz="457200" rtl="0" eaLnBrk="1" fontAlgn="base" latinLnBrk="0" hangingPunct="1">
              <a:lnSpc>
                <a:spcPct val="100000"/>
              </a:lnSpc>
              <a:spcBef>
                <a:spcPct val="0"/>
              </a:spcBef>
              <a:spcAft>
                <a:spcPts val="200"/>
              </a:spcAft>
              <a:buClrTx/>
              <a:buSzTx/>
              <a:buFontTx/>
              <a:buNone/>
              <a:tabLst/>
              <a:defRPr/>
            </a:pPr>
            <a:r>
              <a:rPr kumimoji="0" lang="en-US" sz="1200" b="1"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rPr>
              <a:t>Distribution Account Managers: </a:t>
            </a:r>
            <a:endParaRPr kumimoji="0" lang="en-US" sz="12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endParaRPr>
          </a:p>
          <a:p>
            <a:pPr marL="0" marR="0" lvl="0" indent="0" algn="l" defTabSz="457200" rtl="0" eaLnBrk="1" fontAlgn="base" latinLnBrk="0" hangingPunct="1">
              <a:lnSpc>
                <a:spcPct val="100000"/>
              </a:lnSpc>
              <a:spcBef>
                <a:spcPct val="0"/>
              </a:spcBef>
              <a:spcAft>
                <a:spcPts val="200"/>
              </a:spcAft>
              <a:buClrTx/>
              <a:buSzTx/>
              <a:buFontTx/>
              <a:buNone/>
              <a:tabLst/>
              <a:defRPr/>
            </a:pPr>
            <a:r>
              <a:rPr kumimoji="0" lang="en-US" sz="12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rPr>
              <a:t>Jim Parker</a:t>
            </a:r>
            <a:r>
              <a:rPr kumimoji="0" lang="en-US" sz="1200" b="1"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rPr>
              <a:t> </a:t>
            </a:r>
            <a:r>
              <a:rPr kumimoji="0" lang="en-US" sz="1200" b="1" i="0" u="sng"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hlinkClick r:id="rId12"/>
              </a:rPr>
              <a:t>jparker@cisco.com</a:t>
            </a:r>
            <a:r>
              <a:rPr kumimoji="0" lang="en-US" sz="1200" b="1"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rPr>
              <a:t> </a:t>
            </a:r>
            <a:endParaRPr kumimoji="0" lang="en-US" sz="12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endParaRPr>
          </a:p>
          <a:p>
            <a:pPr marL="0" marR="0" lvl="0" indent="0" algn="l" defTabSz="457200" rtl="0" eaLnBrk="1" fontAlgn="base" latinLnBrk="0" hangingPunct="1">
              <a:lnSpc>
                <a:spcPct val="100000"/>
              </a:lnSpc>
              <a:spcBef>
                <a:spcPct val="0"/>
              </a:spcBef>
              <a:spcAft>
                <a:spcPts val="200"/>
              </a:spcAft>
              <a:buClrTx/>
              <a:buSzTx/>
              <a:buFontTx/>
              <a:buNone/>
              <a:tabLst/>
              <a:defRPr/>
            </a:pPr>
            <a:r>
              <a:rPr kumimoji="0" lang="en-US" sz="12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rPr>
              <a:t>Scott </a:t>
            </a:r>
            <a:r>
              <a:rPr kumimoji="0" lang="en-US" sz="1200" b="0" i="0" u="none" strike="noStrike" kern="1200" cap="none" spc="0" normalizeH="0" baseline="0" noProof="0" dirty="0" err="1">
                <a:ln>
                  <a:noFill/>
                </a:ln>
                <a:solidFill>
                  <a:srgbClr val="676767">
                    <a:lumMod val="75000"/>
                  </a:srgbClr>
                </a:solidFill>
                <a:effectLst/>
                <a:uLnTx/>
                <a:uFillTx/>
                <a:latin typeface="CiscoSansTT ExtraLight"/>
                <a:ea typeface="ＭＳ Ｐゴシック" charset="0"/>
                <a:cs typeface="Arial" panose="020B0604020202020204" pitchFamily="34" charset="0"/>
              </a:rPr>
              <a:t>Parrillo</a:t>
            </a:r>
            <a:r>
              <a:rPr kumimoji="0" lang="en-US" sz="1200" b="1"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rPr>
              <a:t> </a:t>
            </a:r>
            <a:r>
              <a:rPr kumimoji="0" lang="en-US" sz="1200" b="1" i="0" u="sng"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hlinkClick r:id="rId13"/>
              </a:rPr>
              <a:t>sparrill@cisco.com</a:t>
            </a:r>
            <a:endParaRPr kumimoji="0" lang="en-US" sz="12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endParaRPr>
          </a:p>
          <a:p>
            <a:pPr marL="0" marR="0" lvl="0" indent="0" algn="l" defTabSz="457200" rtl="0" eaLnBrk="1" fontAlgn="base" latinLnBrk="0" hangingPunct="1">
              <a:lnSpc>
                <a:spcPct val="100000"/>
              </a:lnSpc>
              <a:spcBef>
                <a:spcPct val="0"/>
              </a:spcBef>
              <a:spcAft>
                <a:spcPts val="200"/>
              </a:spcAft>
              <a:buClrTx/>
              <a:buSzTx/>
              <a:buFontTx/>
              <a:buNone/>
              <a:tabLst/>
              <a:defRPr/>
            </a:pPr>
            <a:r>
              <a:rPr kumimoji="0" lang="en-US" sz="1200" b="1"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rPr>
              <a:t>Distribution Marketing Manager:</a:t>
            </a:r>
            <a:endParaRPr kumimoji="0" lang="en-US" sz="12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endParaRPr>
          </a:p>
          <a:p>
            <a:pPr marL="0" marR="0" lvl="0" indent="0" algn="l" defTabSz="457200" rtl="0" eaLnBrk="1" fontAlgn="base" latinLnBrk="0" hangingPunct="1">
              <a:lnSpc>
                <a:spcPct val="100000"/>
              </a:lnSpc>
              <a:spcBef>
                <a:spcPct val="0"/>
              </a:spcBef>
              <a:spcAft>
                <a:spcPts val="200"/>
              </a:spcAft>
              <a:buClrTx/>
              <a:buSzTx/>
              <a:buFontTx/>
              <a:buNone/>
              <a:tabLst/>
              <a:defRPr/>
            </a:pPr>
            <a:r>
              <a:rPr kumimoji="0" lang="en-US" sz="12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rPr>
              <a:t>Noah Nelson </a:t>
            </a:r>
            <a:r>
              <a:rPr kumimoji="0" lang="en-US" sz="1200" b="1" i="0" u="sng"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hlinkClick r:id="rId14"/>
              </a:rPr>
              <a:t>nnelson@cisco.com</a:t>
            </a:r>
            <a:endParaRPr kumimoji="0" lang="en-US" sz="12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endParaRPr>
          </a:p>
          <a:p>
            <a:pPr marL="0" marR="0" lvl="0" indent="0" algn="l" defTabSz="457200" rtl="0" eaLnBrk="1" fontAlgn="base" latinLnBrk="0" hangingPunct="1">
              <a:lnSpc>
                <a:spcPct val="100000"/>
              </a:lnSpc>
              <a:spcBef>
                <a:spcPct val="0"/>
              </a:spcBef>
              <a:spcAft>
                <a:spcPts val="200"/>
              </a:spcAft>
              <a:buClrTx/>
              <a:buSzTx/>
              <a:buFontTx/>
              <a:buNone/>
              <a:tabLst/>
              <a:defRPr/>
            </a:pPr>
            <a:r>
              <a:rPr kumimoji="0" lang="en-US" sz="12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rPr>
              <a:t>Order Support: </a:t>
            </a:r>
            <a:r>
              <a:rPr kumimoji="0" lang="en-US" sz="1200" b="1" i="0" u="sng"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hlinkClick r:id="rId15"/>
              </a:rPr>
              <a:t>ciscoOrders@scansource.com</a:t>
            </a:r>
            <a:endParaRPr kumimoji="0" lang="en-US" sz="1200" b="1"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endParaRPr>
          </a:p>
          <a:p>
            <a:pPr marL="0" marR="0" lvl="0" indent="0" algn="l" defTabSz="457200" rtl="0" eaLnBrk="1" fontAlgn="base" latinLnBrk="0" hangingPunct="1">
              <a:lnSpc>
                <a:spcPct val="100000"/>
              </a:lnSpc>
              <a:spcBef>
                <a:spcPct val="0"/>
              </a:spcBef>
              <a:spcAft>
                <a:spcPts val="200"/>
              </a:spcAft>
              <a:buClrTx/>
              <a:buSzTx/>
              <a:buFontTx/>
              <a:buNone/>
              <a:tabLst/>
              <a:defRPr/>
            </a:pPr>
            <a:r>
              <a:rPr kumimoji="0" lang="en-US" sz="12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rPr>
              <a:t>Inventory: </a:t>
            </a:r>
            <a:r>
              <a:rPr kumimoji="0" lang="en-US" sz="1200" b="1" i="0" u="sng"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hlinkClick r:id="rId16"/>
              </a:rPr>
              <a:t>ciscoInventory@scansource.com</a:t>
            </a:r>
            <a:r>
              <a:rPr kumimoji="0" lang="en-US" sz="1200" b="1"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rPr>
              <a:t> </a:t>
            </a:r>
            <a:endParaRPr kumimoji="0" lang="en-US" sz="12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endParaRPr>
          </a:p>
          <a:p>
            <a:pPr marL="0" marR="0" lvl="0" indent="0" algn="l" defTabSz="457200" rtl="0" eaLnBrk="1" fontAlgn="base" latinLnBrk="0" hangingPunct="1">
              <a:lnSpc>
                <a:spcPct val="100000"/>
              </a:lnSpc>
              <a:spcBef>
                <a:spcPct val="0"/>
              </a:spcBef>
              <a:spcAft>
                <a:spcPts val="200"/>
              </a:spcAft>
              <a:buClrTx/>
              <a:buSzTx/>
              <a:buFontTx/>
              <a:buNone/>
              <a:tabLst/>
              <a:defRPr/>
            </a:pPr>
            <a:r>
              <a:rPr kumimoji="0" lang="en-US" sz="12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rPr>
              <a:t>DSV: </a:t>
            </a:r>
            <a:r>
              <a:rPr kumimoji="0" lang="en-US" sz="1200" b="1" i="0" u="sng"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hlinkClick r:id="rId17"/>
              </a:rPr>
              <a:t>ciscoDSV@scansource.com</a:t>
            </a:r>
            <a:r>
              <a:rPr kumimoji="0" lang="en-US" sz="1200" b="1"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rPr>
              <a:t> </a:t>
            </a:r>
            <a:endParaRPr kumimoji="0" lang="en-US" sz="12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67" b="0" i="0" u="none" strike="noStrike" kern="1200" cap="none" spc="0" normalizeH="0" baseline="0" noProof="0" dirty="0">
              <a:ln>
                <a:noFill/>
              </a:ln>
              <a:solidFill>
                <a:srgbClr val="282828"/>
              </a:solidFill>
              <a:effectLst/>
              <a:uLnTx/>
              <a:uFillTx/>
              <a:latin typeface="CiscoSansTT ExtraLight"/>
              <a:ea typeface="ＭＳ Ｐゴシック" charset="0"/>
              <a:cs typeface="Arial" panose="020B0604020202020204" pitchFamily="34" charset="0"/>
            </a:endParaRPr>
          </a:p>
        </p:txBody>
      </p:sp>
      <p:pic>
        <p:nvPicPr>
          <p:cNvPr id="25" name="Picture 24"/>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62210" y="333262"/>
            <a:ext cx="2515219" cy="619665"/>
          </a:xfrm>
          <a:prstGeom prst="rect">
            <a:avLst/>
          </a:prstGeom>
        </p:spPr>
      </p:pic>
      <p:sp>
        <p:nvSpPr>
          <p:cNvPr id="27" name="TextBox 26"/>
          <p:cNvSpPr txBox="1"/>
          <p:nvPr/>
        </p:nvSpPr>
        <p:spPr>
          <a:xfrm>
            <a:off x="5905605" y="1696161"/>
            <a:ext cx="5203119" cy="461773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5073"/>
                </a:solidFill>
                <a:effectLst/>
                <a:uLnTx/>
                <a:uFillTx/>
                <a:latin typeface="CiscoSansTT ExtraLight"/>
                <a:ea typeface="ＭＳ Ｐゴシック" charset="0"/>
                <a:cs typeface="Arial" panose="020B0604020202020204" pitchFamily="34" charset="0"/>
              </a:rPr>
              <a:t>* </a:t>
            </a:r>
            <a:r>
              <a:rPr kumimoji="0" lang="en-US" sz="1400" b="1"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rPr>
              <a:t>FASTPATH Enablement Program</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40" b="1"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endParaRPr>
          </a:p>
          <a:p>
            <a:pPr marL="228594" marR="0" lvl="0" indent="-228594"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rPr>
              <a:t>Tailored to each partner: custom and consultative business planning for onboarding and acceleration</a:t>
            </a:r>
          </a:p>
          <a:p>
            <a:pPr marL="838179" marR="0" lvl="1" indent="-228594"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rPr>
              <a:t>Full Track: partners building a cisco practice that need guidance through onboarding, certifications and specializations</a:t>
            </a:r>
          </a:p>
          <a:p>
            <a:pPr marL="838179" marR="0" lvl="1" indent="-228594"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rPr>
              <a:t>Fast Track: business with certifications looking to accelerate existing practice through training, marketing, Partner Plus planning, and access to FASTPATH enablement funds </a:t>
            </a:r>
          </a:p>
          <a:p>
            <a:pPr marL="228594" marR="0" lvl="0" indent="-228594"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rPr>
              <a:t>Cisco-On-The-Go Demo Program, featuring Meraki and Collaboration </a:t>
            </a:r>
            <a:r>
              <a:rPr kumimoji="0" lang="en-US" sz="1200" b="0" i="0" u="none" strike="noStrike" kern="1200" cap="none" spc="0" normalizeH="0" baseline="0" noProof="0" dirty="0" err="1">
                <a:ln>
                  <a:noFill/>
                </a:ln>
                <a:solidFill>
                  <a:srgbClr val="676767">
                    <a:lumMod val="75000"/>
                  </a:srgbClr>
                </a:solidFill>
                <a:effectLst/>
                <a:uLnTx/>
                <a:uFillTx/>
                <a:latin typeface="CiscoSansTT ExtraLight"/>
                <a:ea typeface="ＭＳ Ｐゴシック" charset="0"/>
                <a:cs typeface="Arial" panose="020B0604020202020204" pitchFamily="34" charset="0"/>
              </a:rPr>
              <a:t>Xperience</a:t>
            </a:r>
            <a:r>
              <a:rPr kumimoji="0" lang="en-US" sz="12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rPr>
              <a:t> Kits, Spark </a:t>
            </a:r>
            <a:r>
              <a:rPr kumimoji="0" lang="en-US" sz="1200" b="0" i="0" u="none" strike="noStrike" kern="1200" cap="none" spc="0" normalizeH="0" baseline="0" noProof="0" dirty="0" err="1">
                <a:ln>
                  <a:noFill/>
                </a:ln>
                <a:solidFill>
                  <a:srgbClr val="676767">
                    <a:lumMod val="75000"/>
                  </a:srgbClr>
                </a:solidFill>
                <a:effectLst/>
                <a:uLnTx/>
                <a:uFillTx/>
                <a:latin typeface="CiscoSansTT ExtraLight"/>
                <a:ea typeface="ＭＳ Ｐゴシック" charset="0"/>
                <a:cs typeface="Arial" panose="020B0604020202020204" pitchFamily="34" charset="0"/>
              </a:rPr>
              <a:t>Xperience</a:t>
            </a:r>
            <a:r>
              <a:rPr kumimoji="0" lang="en-US" sz="12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rPr>
              <a:t> Demos, Meraki 360, Mobility Express Kit and collaboration endpoint demo pool. </a:t>
            </a:r>
          </a:p>
          <a:p>
            <a:pPr marL="228594" marR="0" lvl="0" indent="-228594"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rPr>
              <a:t>Inner Circle Partner Rewards: based on Cisco revenue and aligned to quarterly Cisco VIP incentives (adopting new solutions) and GTM strategy in collaboration and wireless space. </a:t>
            </a:r>
          </a:p>
          <a:p>
            <a:pPr marL="228594" marR="0" lvl="0" indent="-228594"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rPr>
              <a:t>Monthly virtual FASTPATH partner trainings around SMB and Mid-Market segments and solutions (averaging 80 attendees)</a:t>
            </a:r>
          </a:p>
          <a:p>
            <a:pPr marL="228594" marR="0" lvl="0" indent="-228594" algn="l" defTabSz="4572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cs typeface="Arial" panose="020B0604020202020204" pitchFamily="34" charset="0"/>
              </a:rPr>
              <a:t>Boot Camp sessions for Cisco Onboarding and Long Tail acceleration into Select space</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67" b="0" i="0" u="none" strike="noStrike" kern="1200" cap="none" spc="0" normalizeH="0" baseline="0" noProof="0" dirty="0">
              <a:ln>
                <a:noFill/>
              </a:ln>
              <a:solidFill>
                <a:srgbClr val="282828"/>
              </a:solidFill>
              <a:effectLst/>
              <a:uLnTx/>
              <a:uFillTx/>
              <a:latin typeface="CiscoSansTT ExtraLight"/>
              <a:ea typeface="ＭＳ Ｐゴシック" charset="0"/>
              <a:cs typeface="Arial" panose="020B0604020202020204" pitchFamily="34" charset="0"/>
            </a:endParaRPr>
          </a:p>
        </p:txBody>
      </p:sp>
      <p:sp>
        <p:nvSpPr>
          <p:cNvPr id="9" name="Rectangle 8">
            <a:extLst>
              <a:ext uri="{FF2B5EF4-FFF2-40B4-BE49-F238E27FC236}">
                <a16:creationId xmlns:a16="http://schemas.microsoft.com/office/drawing/2014/main" id="{CAEC0689-E224-42E1-8C7F-2A150D59AD82}"/>
              </a:ext>
            </a:extLst>
          </p:cNvPr>
          <p:cNvSpPr/>
          <p:nvPr/>
        </p:nvSpPr>
        <p:spPr>
          <a:xfrm>
            <a:off x="774630" y="1544591"/>
            <a:ext cx="4605601" cy="1355125"/>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10" name="Rectangle 9">
            <a:extLst>
              <a:ext uri="{FF2B5EF4-FFF2-40B4-BE49-F238E27FC236}">
                <a16:creationId xmlns:a16="http://schemas.microsoft.com/office/drawing/2014/main" id="{EDFF738B-60F8-4AD4-95A4-971C2F953DB9}"/>
              </a:ext>
            </a:extLst>
          </p:cNvPr>
          <p:cNvSpPr/>
          <p:nvPr/>
        </p:nvSpPr>
        <p:spPr>
          <a:xfrm>
            <a:off x="774629" y="2909406"/>
            <a:ext cx="4605601" cy="1465625"/>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11" name="Rectangle 10">
            <a:extLst>
              <a:ext uri="{FF2B5EF4-FFF2-40B4-BE49-F238E27FC236}">
                <a16:creationId xmlns:a16="http://schemas.microsoft.com/office/drawing/2014/main" id="{D1F5740C-515A-4C1C-BFAB-E22C8D32E2C9}"/>
              </a:ext>
            </a:extLst>
          </p:cNvPr>
          <p:cNvSpPr/>
          <p:nvPr/>
        </p:nvSpPr>
        <p:spPr>
          <a:xfrm>
            <a:off x="774629" y="4379149"/>
            <a:ext cx="4605601" cy="2317741"/>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13" name="Rectangle 12">
            <a:extLst>
              <a:ext uri="{FF2B5EF4-FFF2-40B4-BE49-F238E27FC236}">
                <a16:creationId xmlns:a16="http://schemas.microsoft.com/office/drawing/2014/main" id="{F33C5928-5F87-4E9E-853E-6EF008FBCE4E}"/>
              </a:ext>
            </a:extLst>
          </p:cNvPr>
          <p:cNvSpPr/>
          <p:nvPr/>
        </p:nvSpPr>
        <p:spPr>
          <a:xfrm>
            <a:off x="5744967" y="1604606"/>
            <a:ext cx="5900657" cy="5074868"/>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Tree>
    <p:extLst>
      <p:ext uri="{BB962C8B-B14F-4D97-AF65-F5344CB8AC3E}">
        <p14:creationId xmlns:p14="http://schemas.microsoft.com/office/powerpoint/2010/main" val="161405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6116320"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6" name="Rectangle 5"/>
          <p:cNvSpPr/>
          <p:nvPr/>
        </p:nvSpPr>
        <p:spPr>
          <a:xfrm>
            <a:off x="6397022" y="362436"/>
            <a:ext cx="5376967" cy="5673028"/>
          </a:xfrm>
          <a:prstGeom prst="rect">
            <a:avLst/>
          </a:prstGeom>
        </p:spPr>
        <p:txBody>
          <a:bodyPr wrap="square">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5073"/>
                </a:solidFill>
                <a:effectLst/>
                <a:uLnTx/>
                <a:uFillTx/>
                <a:latin typeface="CiscoSansTT ExtraLight"/>
                <a:ea typeface="ＭＳ Ｐゴシック" charset="0"/>
              </a:rPr>
              <a:t>Tech Data is one of the world’s largest technology distributors based in Clearwater, Florida. We have a dedicated Cisco team of over 200 individuals with a mission of helping our partners grow a profitable Cisco practice. Our dedicated team provides a consultative end-to-end approach to meet all of our partners enablement needs for training, marketing, services, and operations. </a:t>
            </a:r>
          </a:p>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1733" b="0" i="0" u="none" strike="noStrike" kern="1200" cap="none" spc="0" normalizeH="0" baseline="0" noProof="0" dirty="0">
              <a:ln>
                <a:noFill/>
              </a:ln>
              <a:solidFill>
                <a:srgbClr val="005073"/>
              </a:solidFill>
              <a:effectLst/>
              <a:uLnTx/>
              <a:uFillTx/>
              <a:latin typeface="CiscoSansTT ExtraLight"/>
              <a:ea typeface="ＭＳ Ｐゴシック" charset="0"/>
            </a:endParaRPr>
          </a:p>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5073"/>
                </a:solidFill>
                <a:effectLst/>
                <a:uLnTx/>
                <a:uFillTx/>
                <a:latin typeface="CiscoSansTT ExtraLight"/>
                <a:ea typeface="ＭＳ Ｐゴシック" charset="0"/>
              </a:rPr>
              <a:t>To learn more please visit: </a:t>
            </a:r>
            <a:r>
              <a:rPr kumimoji="0" lang="en-US" sz="1600" b="0" i="0" u="none" strike="noStrike" kern="1200" cap="none" spc="0" normalizeH="0" baseline="0" noProof="0" dirty="0">
                <a:ln>
                  <a:noFill/>
                </a:ln>
                <a:solidFill>
                  <a:srgbClr val="005073"/>
                </a:solidFill>
                <a:effectLst/>
                <a:uLnTx/>
                <a:uFillTx/>
                <a:latin typeface="CiscoSansTT ExtraLight"/>
                <a:ea typeface="ＭＳ Ｐゴシック" charset="0"/>
                <a:hlinkClick r:id="rId3"/>
              </a:rPr>
              <a:t>www</a:t>
            </a:r>
            <a:r>
              <a:rPr kumimoji="0" lang="en-US" sz="1733" b="0" i="0" u="none" strike="noStrike" kern="1200" cap="none" spc="0" normalizeH="0" baseline="0" noProof="0" dirty="0">
                <a:ln>
                  <a:noFill/>
                </a:ln>
                <a:solidFill>
                  <a:srgbClr val="005073"/>
                </a:solidFill>
                <a:effectLst/>
                <a:uLnTx/>
                <a:uFillTx/>
                <a:latin typeface="CiscoSansTT ExtraLight"/>
                <a:ea typeface="ＭＳ Ｐゴシック" charset="0"/>
                <a:hlinkClick r:id="rId3"/>
              </a:rPr>
              <a:t>.techdata.com</a:t>
            </a:r>
            <a:r>
              <a:rPr kumimoji="0" lang="en-US" sz="1733" b="0" i="0" u="none" strike="noStrike" kern="1200" cap="none" spc="0" normalizeH="0" baseline="0" noProof="0" dirty="0">
                <a:ln>
                  <a:noFill/>
                </a:ln>
                <a:solidFill>
                  <a:srgbClr val="005073"/>
                </a:solidFill>
                <a:effectLst/>
                <a:uLnTx/>
                <a:uFillTx/>
                <a:latin typeface="CiscoSansTT ExtraLight"/>
                <a:ea typeface="ＭＳ Ｐゴシック" charset="0"/>
              </a:rPr>
              <a:t>  </a:t>
            </a:r>
          </a:p>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it-IT" sz="1733" b="0" i="0" u="none" strike="noStrike" kern="1200" cap="none" spc="0" normalizeH="0" baseline="0" noProof="0" dirty="0">
              <a:ln>
                <a:noFill/>
              </a:ln>
              <a:solidFill>
                <a:srgbClr val="005073"/>
              </a:solidFill>
              <a:effectLst/>
              <a:uLnTx/>
              <a:uFillTx/>
              <a:latin typeface="CiscoSansTT ExtraLight"/>
              <a:ea typeface="ＭＳ Ｐゴシック" charset="0"/>
            </a:endParaRPr>
          </a:p>
          <a:p>
            <a:pPr marL="0" marR="0" lvl="0" indent="0" algn="l" defTabSz="609585"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srgbClr val="FFFFFF"/>
                </a:solidFill>
                <a:effectLst/>
                <a:uLnTx/>
                <a:uFillTx/>
                <a:latin typeface="CiscoSansTT ExtraLight"/>
                <a:ea typeface="ＭＳ Ｐゴシック" charset="0"/>
              </a:rPr>
              <a:t>Cisco </a:t>
            </a:r>
            <a:r>
              <a:rPr kumimoji="0" lang="it-IT" sz="2000" b="1" i="0" u="none" strike="noStrike" kern="1200" cap="none" spc="0" normalizeH="0" baseline="0" noProof="0" dirty="0" err="1">
                <a:ln>
                  <a:noFill/>
                </a:ln>
                <a:solidFill>
                  <a:srgbClr val="FFFFFF"/>
                </a:solidFill>
                <a:effectLst/>
                <a:uLnTx/>
                <a:uFillTx/>
                <a:latin typeface="CiscoSansTT ExtraLight"/>
                <a:ea typeface="ＭＳ Ｐゴシック" charset="0"/>
              </a:rPr>
              <a:t>Tech</a:t>
            </a:r>
            <a:r>
              <a:rPr kumimoji="0" lang="it-IT" sz="2000" b="1" i="0" u="none" strike="noStrike" kern="1200" cap="none" spc="0" normalizeH="0" baseline="0" noProof="0" dirty="0">
                <a:ln>
                  <a:noFill/>
                </a:ln>
                <a:solidFill>
                  <a:srgbClr val="FFFFFF"/>
                </a:solidFill>
                <a:effectLst/>
                <a:uLnTx/>
                <a:uFillTx/>
                <a:latin typeface="CiscoSansTT ExtraLight"/>
                <a:ea typeface="ＭＳ Ｐゴシック" charset="0"/>
              </a:rPr>
              <a:t> Data Team </a:t>
            </a:r>
          </a:p>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it-IT" sz="1733" b="0" i="0" u="none" strike="noStrike" kern="1200" cap="none" spc="0" normalizeH="0" baseline="0" noProof="0" dirty="0">
              <a:ln>
                <a:noFill/>
              </a:ln>
              <a:solidFill>
                <a:srgbClr val="FFFFFF"/>
              </a:solidFill>
              <a:effectLst/>
              <a:uLnTx/>
              <a:uFillTx/>
              <a:latin typeface="CiscoSansTT ExtraLight"/>
              <a:ea typeface="ＭＳ Ｐゴシック" charset="0"/>
            </a:endParaRPr>
          </a:p>
          <a:p>
            <a:pPr marL="0" marR="0" lvl="0" indent="0" algn="l" defTabSz="609585" rtl="0" eaLnBrk="1" fontAlgn="base" latinLnBrk="0" hangingPunct="1">
              <a:lnSpc>
                <a:spcPct val="100000"/>
              </a:lnSpc>
              <a:spcBef>
                <a:spcPct val="0"/>
              </a:spcBef>
              <a:spcAft>
                <a:spcPct val="0"/>
              </a:spcAft>
              <a:buClrTx/>
              <a:buSzTx/>
              <a:buFontTx/>
              <a:buNone/>
              <a:tabLst/>
              <a:defRPr/>
            </a:pPr>
            <a:r>
              <a:rPr kumimoji="0" lang="it-IT" sz="1600" b="1" i="0" u="none" strike="noStrike" kern="1200" cap="none" spc="0" normalizeH="0" baseline="0" noProof="0" dirty="0">
                <a:ln>
                  <a:noFill/>
                </a:ln>
                <a:solidFill>
                  <a:srgbClr val="FFFFFF"/>
                </a:solidFill>
                <a:effectLst/>
                <a:uLnTx/>
                <a:uFillTx/>
                <a:latin typeface="CiscoSansTT ExtraLight"/>
                <a:ea typeface="ＭＳ Ｐゴシック" charset="0"/>
              </a:rPr>
              <a:t>Call </a:t>
            </a:r>
            <a:r>
              <a:rPr kumimoji="0" lang="it-IT" sz="1600" b="1" i="0" u="none" strike="noStrike" kern="1200" cap="none" spc="0" normalizeH="0" baseline="0" noProof="0" dirty="0" err="1">
                <a:ln>
                  <a:noFill/>
                </a:ln>
                <a:solidFill>
                  <a:srgbClr val="FFFFFF"/>
                </a:solidFill>
                <a:effectLst/>
                <a:uLnTx/>
                <a:uFillTx/>
                <a:latin typeface="CiscoSansTT ExtraLight"/>
                <a:ea typeface="ＭＳ Ｐゴシック" charset="0"/>
              </a:rPr>
              <a:t>Toll</a:t>
            </a:r>
            <a:r>
              <a:rPr kumimoji="0" lang="it-IT" sz="1600" b="1" i="0" u="none" strike="noStrike" kern="1200" cap="none" spc="0" normalizeH="0" baseline="0" noProof="0" dirty="0">
                <a:ln>
                  <a:noFill/>
                </a:ln>
                <a:solidFill>
                  <a:srgbClr val="FFFFFF"/>
                </a:solidFill>
                <a:effectLst/>
                <a:uLnTx/>
                <a:uFillTx/>
                <a:latin typeface="CiscoSansTT ExtraLight"/>
                <a:ea typeface="ＭＳ Ｐゴシック" charset="0"/>
              </a:rPr>
              <a:t> Free: 888-237-8931, </a:t>
            </a:r>
            <a:r>
              <a:rPr kumimoji="0" lang="it-IT" sz="1600" b="1" i="0" u="none" strike="noStrike" kern="1200" cap="none" spc="0" normalizeH="0" baseline="0" noProof="0" dirty="0" err="1">
                <a:ln>
                  <a:noFill/>
                </a:ln>
                <a:solidFill>
                  <a:srgbClr val="FFFFFF"/>
                </a:solidFill>
                <a:effectLst/>
                <a:uLnTx/>
                <a:uFillTx/>
                <a:latin typeface="CiscoSansTT ExtraLight"/>
                <a:ea typeface="ＭＳ Ｐゴシック" charset="0"/>
              </a:rPr>
              <a:t>ext</a:t>
            </a:r>
            <a:r>
              <a:rPr kumimoji="0" lang="it-IT" sz="1600" b="1" i="0" u="none" strike="noStrike" kern="1200" cap="none" spc="0" normalizeH="0" baseline="0" noProof="0" dirty="0">
                <a:ln>
                  <a:noFill/>
                </a:ln>
                <a:solidFill>
                  <a:srgbClr val="FFFFFF"/>
                </a:solidFill>
                <a:effectLst/>
                <a:uLnTx/>
                <a:uFillTx/>
                <a:latin typeface="CiscoSansTT ExtraLight"/>
                <a:ea typeface="ＭＳ Ｐゴシック" charset="0"/>
              </a:rPr>
              <a:t>. 77776</a:t>
            </a:r>
            <a:endParaRPr kumimoji="0" lang="it-IT" sz="1600" b="1" i="0" u="none" strike="noStrike" kern="1200" cap="all" spc="0" normalizeH="0" baseline="0" noProof="0" dirty="0">
              <a:ln>
                <a:noFill/>
              </a:ln>
              <a:solidFill>
                <a:srgbClr val="FFFFFF"/>
              </a:solidFill>
              <a:effectLst/>
              <a:uLnTx/>
              <a:uFillTx/>
              <a:latin typeface="CiscoSansTT ExtraLight"/>
              <a:ea typeface="ＭＳ Ｐゴシック" charset="0"/>
            </a:endParaRPr>
          </a:p>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it-IT" sz="1600" b="1" i="0" u="none" strike="noStrike" kern="1200" cap="all" spc="0" normalizeH="0" baseline="0" noProof="0" dirty="0">
              <a:ln>
                <a:noFill/>
              </a:ln>
              <a:solidFill>
                <a:srgbClr val="FFFFFF"/>
              </a:solidFill>
              <a:effectLst/>
              <a:uLnTx/>
              <a:uFillTx/>
              <a:latin typeface="CiscoSansTT ExtraLight"/>
              <a:ea typeface="ＭＳ Ｐゴシック" charset="0"/>
            </a:endParaRPr>
          </a:p>
          <a:p>
            <a:pPr marL="0" marR="0" lvl="0" indent="0" algn="l" defTabSz="609585" rtl="0" eaLnBrk="1" fontAlgn="base" latinLnBrk="0" hangingPunct="1">
              <a:lnSpc>
                <a:spcPct val="100000"/>
              </a:lnSpc>
              <a:spcBef>
                <a:spcPct val="0"/>
              </a:spcBef>
              <a:spcAft>
                <a:spcPct val="0"/>
              </a:spcAft>
              <a:buClrTx/>
              <a:buSzTx/>
              <a:buFontTx/>
              <a:buNone/>
              <a:tabLst/>
              <a:defRPr/>
            </a:pPr>
            <a:r>
              <a:rPr kumimoji="0" lang="it-IT" sz="1600" b="1" i="0" strike="noStrike" kern="1200" cap="none" spc="0" normalizeH="0" baseline="0" noProof="0" dirty="0" err="1">
                <a:ln>
                  <a:noFill/>
                </a:ln>
                <a:solidFill>
                  <a:srgbClr val="FFFFFF"/>
                </a:solidFill>
                <a:effectLst/>
                <a:uLnTx/>
                <a:uFillTx/>
                <a:latin typeface="CiscoSansTT ExtraLight"/>
                <a:ea typeface="ＭＳ Ｐゴシック" charset="0"/>
              </a:rPr>
              <a:t>Touch</a:t>
            </a:r>
            <a:r>
              <a:rPr kumimoji="0" lang="it-IT" sz="1600" b="1" i="0" strike="noStrike" kern="1200" cap="none" spc="0" normalizeH="0" baseline="0" noProof="0" dirty="0">
                <a:ln>
                  <a:noFill/>
                </a:ln>
                <a:solidFill>
                  <a:srgbClr val="FFFFFF"/>
                </a:solidFill>
                <a:effectLst/>
                <a:uLnTx/>
                <a:uFillTx/>
                <a:latin typeface="CiscoSansTT ExtraLight"/>
                <a:ea typeface="ＭＳ Ｐゴシック" charset="0"/>
              </a:rPr>
              <a:t> Tone </a:t>
            </a:r>
            <a:r>
              <a:rPr kumimoji="0" lang="it-IT" sz="1600" b="1" i="0" strike="noStrike" kern="1200" cap="none" spc="0" normalizeH="0" baseline="0" noProof="0" dirty="0" err="1">
                <a:ln>
                  <a:noFill/>
                </a:ln>
                <a:solidFill>
                  <a:srgbClr val="FFFFFF"/>
                </a:solidFill>
                <a:effectLst/>
                <a:uLnTx/>
                <a:uFillTx/>
                <a:latin typeface="CiscoSansTT ExtraLight"/>
                <a:ea typeface="ＭＳ Ｐゴシック" charset="0"/>
              </a:rPr>
              <a:t>Options</a:t>
            </a:r>
            <a:endParaRPr kumimoji="0" lang="it-IT" sz="1600" b="1" i="0" strike="noStrike" kern="1200" cap="none" spc="0" normalizeH="0" baseline="0" noProof="0" dirty="0">
              <a:ln>
                <a:noFill/>
              </a:ln>
              <a:solidFill>
                <a:srgbClr val="FFFFFF"/>
              </a:solidFill>
              <a:effectLst/>
              <a:uLnTx/>
              <a:uFillTx/>
              <a:latin typeface="CiscoSansTT ExtraLight"/>
              <a:ea typeface="ＭＳ Ｐゴシック" charset="0"/>
            </a:endParaRPr>
          </a:p>
          <a:p>
            <a:pPr marL="228594" marR="0" lvl="0" indent="-228594" algn="l" defTabSz="609585" rtl="0" eaLnBrk="1" fontAlgn="base" latinLnBrk="0" hangingPunct="1">
              <a:lnSpc>
                <a:spcPct val="100000"/>
              </a:lnSpc>
              <a:spcBef>
                <a:spcPct val="0"/>
              </a:spcBef>
              <a:spcAft>
                <a:spcPct val="0"/>
              </a:spcAft>
              <a:buClrTx/>
              <a:buSzTx/>
              <a:buFont typeface="Arial" charset="0"/>
              <a:buChar char="•"/>
              <a:tabLst/>
              <a:defRPr/>
            </a:pPr>
            <a:r>
              <a:rPr kumimoji="0" lang="it-IT" sz="1600" b="0" i="0" u="none" strike="noStrike" kern="1200" cap="none" spc="0" normalizeH="0" baseline="0" noProof="0" dirty="0">
                <a:ln>
                  <a:noFill/>
                </a:ln>
                <a:solidFill>
                  <a:srgbClr val="FFFFFF"/>
                </a:solidFill>
                <a:effectLst/>
                <a:uLnTx/>
                <a:uFillTx/>
                <a:latin typeface="CiscoSansTT ExtraLight"/>
                <a:ea typeface="ＭＳ Ｐゴシック" charset="0"/>
              </a:rPr>
              <a:t>Option 1 </a:t>
            </a:r>
            <a:r>
              <a:rPr kumimoji="0" lang="mr-IN" sz="1600" b="0" i="0" u="none" strike="noStrike" kern="1200" cap="none" spc="0" normalizeH="0" baseline="0" noProof="0" dirty="0">
                <a:ln>
                  <a:noFill/>
                </a:ln>
                <a:solidFill>
                  <a:srgbClr val="FFFFFF"/>
                </a:solidFill>
                <a:effectLst/>
                <a:uLnTx/>
                <a:uFillTx/>
                <a:latin typeface="CiscoSansTT ExtraLight"/>
                <a:ea typeface="ＭＳ Ｐゴシック" charset="0"/>
              </a:rPr>
              <a:t>–</a:t>
            </a:r>
            <a:r>
              <a:rPr kumimoji="0" lang="it-IT" sz="1600" b="0" i="0" u="none" strike="noStrike" kern="1200" cap="none" spc="0" normalizeH="0" baseline="0" noProof="0" dirty="0">
                <a:ln>
                  <a:noFill/>
                </a:ln>
                <a:solidFill>
                  <a:srgbClr val="FFFFFF"/>
                </a:solidFill>
                <a:effectLst/>
                <a:uLnTx/>
                <a:uFillTx/>
                <a:latin typeface="CiscoSansTT ExtraLight"/>
                <a:ea typeface="ＭＳ Ｐゴシック" charset="0"/>
              </a:rPr>
              <a:t> DSV Order </a:t>
            </a:r>
            <a:r>
              <a:rPr kumimoji="0" lang="it-IT" sz="1600" b="0" i="0" u="none" strike="noStrike" kern="1200" cap="none" spc="0" normalizeH="0" baseline="0" noProof="0" dirty="0" err="1">
                <a:ln>
                  <a:noFill/>
                </a:ln>
                <a:solidFill>
                  <a:srgbClr val="FFFFFF"/>
                </a:solidFill>
                <a:effectLst/>
                <a:uLnTx/>
                <a:uFillTx/>
                <a:latin typeface="CiscoSansTT ExtraLight"/>
                <a:ea typeface="ＭＳ Ｐゴシック" charset="0"/>
              </a:rPr>
              <a:t>Inquiries</a:t>
            </a:r>
            <a:endParaRPr kumimoji="0" lang="it-IT" sz="1600" b="0" i="0" u="none" strike="noStrike" kern="1200" cap="none" spc="0" normalizeH="0" baseline="0" noProof="0" dirty="0">
              <a:ln>
                <a:noFill/>
              </a:ln>
              <a:solidFill>
                <a:srgbClr val="FFFFFF"/>
              </a:solidFill>
              <a:effectLst/>
              <a:uLnTx/>
              <a:uFillTx/>
              <a:latin typeface="CiscoSansTT ExtraLight"/>
              <a:ea typeface="ＭＳ Ｐゴシック" charset="0"/>
            </a:endParaRPr>
          </a:p>
          <a:p>
            <a:pPr marL="228594" marR="0" lvl="0" indent="-228594" algn="l" defTabSz="609585" rtl="0" eaLnBrk="1" fontAlgn="base" latinLnBrk="0" hangingPunct="1">
              <a:lnSpc>
                <a:spcPct val="100000"/>
              </a:lnSpc>
              <a:spcBef>
                <a:spcPct val="0"/>
              </a:spcBef>
              <a:spcAft>
                <a:spcPct val="0"/>
              </a:spcAft>
              <a:buClrTx/>
              <a:buSzTx/>
              <a:buFont typeface="Arial" charset="0"/>
              <a:buChar char="•"/>
              <a:tabLst/>
              <a:defRPr/>
            </a:pPr>
            <a:r>
              <a:rPr kumimoji="0" lang="it-IT" sz="1600" b="0" i="0" u="none" strike="noStrike" kern="1200" cap="none" spc="0" normalizeH="0" baseline="0" noProof="0" dirty="0">
                <a:ln>
                  <a:noFill/>
                </a:ln>
                <a:solidFill>
                  <a:srgbClr val="FFFFFF"/>
                </a:solidFill>
                <a:effectLst/>
                <a:uLnTx/>
                <a:uFillTx/>
                <a:latin typeface="CiscoSansTT ExtraLight"/>
                <a:ea typeface="ＭＳ Ｐゴシック" charset="0"/>
              </a:rPr>
              <a:t>Option 2 - System </a:t>
            </a:r>
            <a:r>
              <a:rPr kumimoji="0" lang="it-IT" sz="1600" b="0" i="0" u="none" strike="noStrike" kern="1200" cap="none" spc="0" normalizeH="0" baseline="0" noProof="0" dirty="0" err="1">
                <a:ln>
                  <a:noFill/>
                </a:ln>
                <a:solidFill>
                  <a:srgbClr val="FFFFFF"/>
                </a:solidFill>
                <a:effectLst/>
                <a:uLnTx/>
                <a:uFillTx/>
                <a:latin typeface="CiscoSansTT ExtraLight"/>
                <a:ea typeface="ＭＳ Ｐゴシック" charset="0"/>
              </a:rPr>
              <a:t>Engineering</a:t>
            </a:r>
            <a:r>
              <a:rPr kumimoji="0" lang="it-IT" sz="1600" b="0" i="0" u="none" strike="noStrike" kern="1200" cap="none" spc="0" normalizeH="0" baseline="0" noProof="0" dirty="0">
                <a:ln>
                  <a:noFill/>
                </a:ln>
                <a:solidFill>
                  <a:srgbClr val="FFFFFF"/>
                </a:solidFill>
                <a:effectLst/>
                <a:uLnTx/>
                <a:uFillTx/>
                <a:latin typeface="CiscoSansTT ExtraLight"/>
                <a:ea typeface="ＭＳ Ｐゴシック" charset="0"/>
              </a:rPr>
              <a:t> Team</a:t>
            </a:r>
          </a:p>
          <a:p>
            <a:pPr marL="228594" marR="0" lvl="0" indent="-228594" algn="l" defTabSz="609585" rtl="0" eaLnBrk="1" fontAlgn="base" latinLnBrk="0" hangingPunct="1">
              <a:lnSpc>
                <a:spcPct val="100000"/>
              </a:lnSpc>
              <a:spcBef>
                <a:spcPct val="0"/>
              </a:spcBef>
              <a:spcAft>
                <a:spcPct val="0"/>
              </a:spcAft>
              <a:buClrTx/>
              <a:buSzTx/>
              <a:buFont typeface="Arial" charset="0"/>
              <a:buChar char="•"/>
              <a:tabLst/>
              <a:defRPr/>
            </a:pPr>
            <a:r>
              <a:rPr kumimoji="0" lang="it-IT" sz="1600" b="0" i="0" u="none" strike="noStrike" kern="1200" cap="none" spc="0" normalizeH="0" baseline="0" noProof="0" dirty="0">
                <a:ln>
                  <a:noFill/>
                </a:ln>
                <a:solidFill>
                  <a:srgbClr val="FFFFFF"/>
                </a:solidFill>
                <a:effectLst/>
                <a:uLnTx/>
                <a:uFillTx/>
                <a:latin typeface="CiscoSansTT ExtraLight"/>
                <a:ea typeface="ＭＳ Ｐゴシック" charset="0"/>
              </a:rPr>
              <a:t>Option 3 - Partner Operations </a:t>
            </a:r>
            <a:r>
              <a:rPr kumimoji="0" lang="it-IT" sz="1600" b="0" i="0" u="none" strike="noStrike" kern="1200" cap="none" spc="0" normalizeH="0" baseline="0" noProof="0" dirty="0" err="1">
                <a:ln>
                  <a:noFill/>
                </a:ln>
                <a:solidFill>
                  <a:srgbClr val="FFFFFF"/>
                </a:solidFill>
                <a:effectLst/>
                <a:uLnTx/>
                <a:uFillTx/>
                <a:latin typeface="CiscoSansTT ExtraLight"/>
                <a:ea typeface="ＭＳ Ｐゴシック" charset="0"/>
              </a:rPr>
              <a:t>Consultants</a:t>
            </a:r>
            <a:endParaRPr kumimoji="0" lang="it-IT" sz="1600" b="0" i="0" u="none" strike="noStrike" kern="1200" cap="none" spc="0" normalizeH="0" baseline="0" noProof="0" dirty="0">
              <a:ln>
                <a:noFill/>
              </a:ln>
              <a:solidFill>
                <a:srgbClr val="FFFFFF"/>
              </a:solidFill>
              <a:effectLst/>
              <a:uLnTx/>
              <a:uFillTx/>
              <a:latin typeface="CiscoSansTT ExtraLight"/>
              <a:ea typeface="ＭＳ Ｐゴシック" charset="0"/>
            </a:endParaRPr>
          </a:p>
          <a:p>
            <a:pPr marL="228594" marR="0" lvl="0" indent="-228594" algn="l" defTabSz="609585" rtl="0" eaLnBrk="1" fontAlgn="base" latinLnBrk="0" hangingPunct="1">
              <a:lnSpc>
                <a:spcPct val="100000"/>
              </a:lnSpc>
              <a:spcBef>
                <a:spcPct val="0"/>
              </a:spcBef>
              <a:spcAft>
                <a:spcPct val="0"/>
              </a:spcAft>
              <a:buClrTx/>
              <a:buSzTx/>
              <a:buFont typeface="Arial" charset="0"/>
              <a:buChar char="•"/>
              <a:tabLst/>
              <a:defRPr/>
            </a:pPr>
            <a:r>
              <a:rPr kumimoji="0" lang="it-IT" sz="1600" b="0" i="0" u="none" strike="noStrike" kern="1200" cap="none" spc="0" normalizeH="0" baseline="0" noProof="0" dirty="0">
                <a:ln>
                  <a:noFill/>
                </a:ln>
                <a:solidFill>
                  <a:srgbClr val="FFFFFF"/>
                </a:solidFill>
                <a:effectLst/>
                <a:uLnTx/>
                <a:uFillTx/>
                <a:latin typeface="CiscoSansTT ExtraLight"/>
                <a:ea typeface="ＭＳ Ｐゴシック" charset="0"/>
              </a:rPr>
              <a:t>Option 4 - Cisco Services Team</a:t>
            </a:r>
          </a:p>
          <a:p>
            <a:pPr marL="228594" marR="0" lvl="0" indent="-228594" algn="l" defTabSz="609585" rtl="0" eaLnBrk="1" fontAlgn="base" latinLnBrk="0" hangingPunct="1">
              <a:lnSpc>
                <a:spcPct val="100000"/>
              </a:lnSpc>
              <a:spcBef>
                <a:spcPct val="0"/>
              </a:spcBef>
              <a:spcAft>
                <a:spcPct val="0"/>
              </a:spcAft>
              <a:buClrTx/>
              <a:buSzTx/>
              <a:buFont typeface="Arial" charset="0"/>
              <a:buChar char="•"/>
              <a:tabLst/>
              <a:defRPr/>
            </a:pPr>
            <a:r>
              <a:rPr kumimoji="0" lang="it-IT" sz="1600" b="0" i="0" u="none" strike="noStrike" kern="1200" cap="none" spc="0" normalizeH="0" baseline="0" noProof="0" dirty="0">
                <a:ln>
                  <a:noFill/>
                </a:ln>
                <a:solidFill>
                  <a:srgbClr val="FFFFFF"/>
                </a:solidFill>
                <a:effectLst/>
                <a:uLnTx/>
                <a:uFillTx/>
                <a:latin typeface="CiscoSansTT ExtraLight"/>
                <a:ea typeface="ＭＳ Ｐゴシック" charset="0"/>
              </a:rPr>
              <a:t>Option 5 - Inside Partner Account </a:t>
            </a:r>
            <a:r>
              <a:rPr kumimoji="0" lang="it-IT" sz="1600" b="0" i="0" u="none" strike="noStrike" kern="1200" cap="none" spc="0" normalizeH="0" baseline="0" noProof="0" dirty="0" err="1">
                <a:ln>
                  <a:noFill/>
                </a:ln>
                <a:solidFill>
                  <a:srgbClr val="FFFFFF"/>
                </a:solidFill>
                <a:effectLst/>
                <a:uLnTx/>
                <a:uFillTx/>
                <a:latin typeface="CiscoSansTT ExtraLight"/>
                <a:ea typeface="ＭＳ Ｐゴシック" charset="0"/>
              </a:rPr>
              <a:t>Managers</a:t>
            </a:r>
            <a:endParaRPr kumimoji="0" lang="it-IT" sz="1600" b="0" i="0" u="none" strike="noStrike" kern="1200" cap="none" spc="0" normalizeH="0" baseline="0" noProof="0" dirty="0">
              <a:ln>
                <a:noFill/>
              </a:ln>
              <a:solidFill>
                <a:srgbClr val="FFFFFF"/>
              </a:solidFill>
              <a:effectLst/>
              <a:uLnTx/>
              <a:uFillTx/>
              <a:latin typeface="CiscoSansTT ExtraLight"/>
              <a:ea typeface="ＭＳ Ｐゴシック" charset="0"/>
            </a:endParaRPr>
          </a:p>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1733" b="0" i="0" u="none" strike="noStrike" kern="1200" cap="none" spc="0" normalizeH="0" baseline="0" noProof="0" dirty="0">
              <a:ln>
                <a:noFill/>
              </a:ln>
              <a:solidFill>
                <a:srgbClr val="FFFFFF"/>
              </a:solidFill>
              <a:effectLst/>
              <a:uLnTx/>
              <a:uFillTx/>
              <a:latin typeface="CiscoSansTT ExtraLight"/>
              <a:ea typeface="ＭＳ Ｐゴシック" charset="0"/>
            </a:endParaRPr>
          </a:p>
        </p:txBody>
      </p:sp>
      <p:sp>
        <p:nvSpPr>
          <p:cNvPr id="7" name="Rectangle 6"/>
          <p:cNvSpPr/>
          <p:nvPr/>
        </p:nvSpPr>
        <p:spPr>
          <a:xfrm>
            <a:off x="397243" y="4059153"/>
            <a:ext cx="5510152" cy="1384995"/>
          </a:xfrm>
          <a:prstGeom prst="rect">
            <a:avLst/>
          </a:prstGeom>
        </p:spPr>
        <p:txBody>
          <a:bodyPr wrap="square">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it-IT" sz="2800" b="1" i="0" u="none" strike="noStrike" kern="1200" cap="none" spc="0" normalizeH="0" baseline="0" noProof="0" dirty="0" err="1">
                <a:ln>
                  <a:noFill/>
                </a:ln>
                <a:solidFill>
                  <a:srgbClr val="005073"/>
                </a:solidFill>
                <a:effectLst/>
                <a:uLnTx/>
                <a:uFillTx/>
                <a:latin typeface="CiscoSansTT ExtraLight"/>
                <a:ea typeface="ＭＳ Ｐゴシック" charset="0"/>
              </a:rPr>
              <a:t>Tech</a:t>
            </a:r>
            <a:r>
              <a:rPr kumimoji="0" lang="it-IT" sz="2800" b="1" i="0" u="none" strike="noStrike" kern="1200" cap="none" spc="0" normalizeH="0" baseline="0" noProof="0" dirty="0">
                <a:ln>
                  <a:noFill/>
                </a:ln>
                <a:solidFill>
                  <a:srgbClr val="005073"/>
                </a:solidFill>
                <a:effectLst/>
                <a:uLnTx/>
                <a:uFillTx/>
                <a:latin typeface="CiscoSansTT ExtraLight"/>
                <a:ea typeface="ＭＳ Ｐゴシック" charset="0"/>
              </a:rPr>
              <a:t> Data</a:t>
            </a:r>
            <a:br>
              <a:rPr kumimoji="0" lang="it-IT" sz="2800" b="0" i="0" u="none" strike="noStrike" kern="1200" cap="none" spc="0" normalizeH="0" baseline="0" noProof="0" dirty="0">
                <a:ln>
                  <a:noFill/>
                </a:ln>
                <a:solidFill>
                  <a:srgbClr val="005073"/>
                </a:solidFill>
                <a:effectLst/>
                <a:uLnTx/>
                <a:uFillTx/>
                <a:latin typeface="CiscoSansTT ExtraLight"/>
                <a:ea typeface="ＭＳ Ｐゴシック" charset="0"/>
              </a:rPr>
            </a:br>
            <a:r>
              <a:rPr kumimoji="0" lang="it-IT" sz="2800" b="0" i="0" u="none" strike="noStrike" kern="1200" cap="none" spc="0" normalizeH="0" baseline="0" noProof="0" dirty="0">
                <a:ln>
                  <a:noFill/>
                </a:ln>
                <a:solidFill>
                  <a:srgbClr val="005073"/>
                </a:solidFill>
                <a:effectLst/>
                <a:uLnTx/>
                <a:uFillTx/>
                <a:latin typeface="CiscoSansTT ExtraLight"/>
                <a:ea typeface="ＭＳ Ｐゴシック" charset="0"/>
              </a:rPr>
              <a:t>888 237-8931, </a:t>
            </a:r>
            <a:r>
              <a:rPr kumimoji="0" lang="it-IT" sz="2800" b="0" i="0" u="none" strike="noStrike" kern="1200" cap="none" spc="0" normalizeH="0" baseline="0" noProof="0" dirty="0" err="1">
                <a:ln>
                  <a:noFill/>
                </a:ln>
                <a:solidFill>
                  <a:srgbClr val="005073"/>
                </a:solidFill>
                <a:effectLst/>
                <a:uLnTx/>
                <a:uFillTx/>
                <a:latin typeface="CiscoSansTT ExtraLight"/>
                <a:ea typeface="ＭＳ Ｐゴシック" charset="0"/>
              </a:rPr>
              <a:t>ext</a:t>
            </a:r>
            <a:r>
              <a:rPr kumimoji="0" lang="it-IT" sz="2800" b="0" i="0" u="none" strike="noStrike" kern="1200" cap="none" spc="0" normalizeH="0" baseline="0" noProof="0" dirty="0">
                <a:ln>
                  <a:noFill/>
                </a:ln>
                <a:solidFill>
                  <a:srgbClr val="005073"/>
                </a:solidFill>
                <a:effectLst/>
                <a:uLnTx/>
                <a:uFillTx/>
                <a:latin typeface="CiscoSansTT ExtraLight"/>
                <a:ea typeface="ＭＳ Ｐゴシック" charset="0"/>
              </a:rPr>
              <a:t>. 77776 </a:t>
            </a:r>
          </a:p>
          <a:p>
            <a:pPr marL="0" marR="0" lvl="0" indent="0" algn="l" defTabSz="609585" rtl="0" eaLnBrk="1" fontAlgn="base" latinLnBrk="0" hangingPunct="1">
              <a:lnSpc>
                <a:spcPct val="100000"/>
              </a:lnSpc>
              <a:spcBef>
                <a:spcPct val="0"/>
              </a:spcBef>
              <a:spcAft>
                <a:spcPct val="0"/>
              </a:spcAft>
              <a:buClrTx/>
              <a:buSzTx/>
              <a:buFontTx/>
              <a:buNone/>
              <a:tabLst/>
              <a:defRPr/>
            </a:pPr>
            <a:r>
              <a:rPr kumimoji="0" lang="it-IT" sz="2800" b="0" i="0" u="sng" strike="noStrike" kern="1200" cap="none" spc="0" normalizeH="0" baseline="0" noProof="0" dirty="0">
                <a:ln>
                  <a:noFill/>
                </a:ln>
                <a:solidFill>
                  <a:srgbClr val="005073"/>
                </a:solidFill>
                <a:effectLst/>
                <a:uLnTx/>
                <a:uFillTx/>
                <a:latin typeface="CiscoSansTT ExtraLight"/>
                <a:ea typeface="ＭＳ Ｐゴシック" charset="0"/>
                <a:hlinkClick r:id="rId3"/>
              </a:rPr>
              <a:t>www.techdata.com</a:t>
            </a:r>
            <a:r>
              <a:rPr kumimoji="0" lang="it-IT" sz="2800" b="0" i="0" u="sng" strike="noStrike" kern="1200" cap="none" spc="0" normalizeH="0" baseline="0" noProof="0" dirty="0">
                <a:ln>
                  <a:noFill/>
                </a:ln>
                <a:solidFill>
                  <a:srgbClr val="005073"/>
                </a:solidFill>
                <a:effectLst/>
                <a:uLnTx/>
                <a:uFillTx/>
                <a:latin typeface="CiscoSansTT ExtraLight"/>
                <a:ea typeface="ＭＳ Ｐゴシック" charset="0"/>
              </a:rPr>
              <a:t> </a:t>
            </a:r>
          </a:p>
        </p:txBody>
      </p:sp>
      <p:pic>
        <p:nvPicPr>
          <p:cNvPr id="9" name="Picture 8">
            <a:extLst>
              <a:ext uri="{FF2B5EF4-FFF2-40B4-BE49-F238E27FC236}">
                <a16:creationId xmlns:a16="http://schemas.microsoft.com/office/drawing/2014/main" id="{B44B983F-47EB-472F-A4D5-AA269DFC30DA}"/>
              </a:ext>
            </a:extLst>
          </p:cNvPr>
          <p:cNvPicPr>
            <a:picLocks noChangeAspect="1"/>
          </p:cNvPicPr>
          <p:nvPr/>
        </p:nvPicPr>
        <p:blipFill>
          <a:blip r:embed="rId4"/>
          <a:stretch>
            <a:fillRect/>
          </a:stretch>
        </p:blipFill>
        <p:spPr>
          <a:xfrm>
            <a:off x="397243" y="2632101"/>
            <a:ext cx="5061857" cy="1133697"/>
          </a:xfrm>
          <a:prstGeom prst="rect">
            <a:avLst/>
          </a:prstGeom>
        </p:spPr>
      </p:pic>
    </p:spTree>
    <p:extLst>
      <p:ext uri="{BB962C8B-B14F-4D97-AF65-F5344CB8AC3E}">
        <p14:creationId xmlns:p14="http://schemas.microsoft.com/office/powerpoint/2010/main" val="2942365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7979E88-4B34-45C3-88D0-F12AB17CDDFC}"/>
              </a:ext>
            </a:extLst>
          </p:cNvPr>
          <p:cNvSpPr/>
          <p:nvPr/>
        </p:nvSpPr>
        <p:spPr>
          <a:xfrm>
            <a:off x="658815" y="6340820"/>
            <a:ext cx="4061466" cy="188774"/>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5073"/>
              </a:solidFill>
              <a:effectLst/>
              <a:uLnTx/>
              <a:uFillTx/>
              <a:latin typeface="CiscoSansTT ExtraLight"/>
              <a:ea typeface="+mn-ea"/>
              <a:cs typeface="+mn-cs"/>
            </a:endParaRPr>
          </a:p>
        </p:txBody>
      </p:sp>
      <p:pic>
        <p:nvPicPr>
          <p:cNvPr id="5" name="Picture 4">
            <a:extLst>
              <a:ext uri="{FF2B5EF4-FFF2-40B4-BE49-F238E27FC236}">
                <a16:creationId xmlns:a16="http://schemas.microsoft.com/office/drawing/2014/main" id="{0387D438-CC8D-4683-A4ED-C7C689343D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3946" y="181055"/>
            <a:ext cx="2904016" cy="650900"/>
          </a:xfrm>
          <a:prstGeom prst="rect">
            <a:avLst/>
          </a:prstGeom>
        </p:spPr>
      </p:pic>
      <p:sp>
        <p:nvSpPr>
          <p:cNvPr id="6" name="Rectangle 5">
            <a:extLst>
              <a:ext uri="{FF2B5EF4-FFF2-40B4-BE49-F238E27FC236}">
                <a16:creationId xmlns:a16="http://schemas.microsoft.com/office/drawing/2014/main" id="{80343A69-2D80-4CF8-AEFD-B1CA6062D944}"/>
              </a:ext>
            </a:extLst>
          </p:cNvPr>
          <p:cNvSpPr/>
          <p:nvPr/>
        </p:nvSpPr>
        <p:spPr>
          <a:xfrm>
            <a:off x="274767" y="1498086"/>
            <a:ext cx="5457379" cy="2031325"/>
          </a:xfrm>
          <a:prstGeom prst="rect">
            <a:avLst/>
          </a:prstGeom>
        </p:spPr>
        <p:txBody>
          <a:bodyPr wrap="square">
            <a:spAutoFit/>
          </a:bodyPr>
          <a:lstStyle/>
          <a:p>
            <a:pPr marL="228594" marR="0" lvl="0" indent="-228594" algn="l" defTabSz="609585" rtl="0" eaLnBrk="1" fontAlgn="base" latinLnBrk="0" hangingPunct="1">
              <a:lnSpc>
                <a:spcPct val="100000"/>
              </a:lnSpc>
              <a:spcBef>
                <a:spcPct val="0"/>
              </a:spcBef>
              <a:spcAft>
                <a:spcPct val="0"/>
              </a:spcAft>
              <a:buClrTx/>
              <a:buSzTx/>
              <a:buFont typeface="Arial" charset="0"/>
              <a:buChar char="•"/>
              <a:tabLst/>
              <a:defRPr/>
            </a:pPr>
            <a:r>
              <a:rPr kumimoji="0" lang="en-US" sz="1800" i="0" u="none" strike="noStrike" kern="1200" cap="none" spc="0" normalizeH="0" baseline="0" noProof="0" dirty="0">
                <a:ln>
                  <a:noFill/>
                </a:ln>
                <a:solidFill>
                  <a:srgbClr val="676767">
                    <a:lumMod val="75000"/>
                  </a:srgbClr>
                </a:solidFill>
                <a:effectLst/>
                <a:uLnTx/>
                <a:uFillTx/>
                <a:latin typeface="CiscoSansTT ExtraLight"/>
                <a:ea typeface="ＭＳ Ｐゴシック" charset="0"/>
                <a:hlinkClick r:id="rId4"/>
              </a:rPr>
              <a:t>CiscoMomentum@techdata.com</a:t>
            </a:r>
            <a:endParaRPr kumimoji="0" lang="en-US" sz="1800" i="0" u="none" strike="noStrike" kern="1200" cap="none" spc="0" normalizeH="0" baseline="0" noProof="0" dirty="0">
              <a:ln>
                <a:noFill/>
              </a:ln>
              <a:solidFill>
                <a:srgbClr val="676767">
                  <a:lumMod val="75000"/>
                </a:srgbClr>
              </a:solidFill>
              <a:effectLst/>
              <a:uLnTx/>
              <a:uFillTx/>
              <a:latin typeface="CiscoSansTT ExtraLight"/>
              <a:ea typeface="ＭＳ Ｐゴシック" charset="0"/>
            </a:endParaRPr>
          </a:p>
          <a:p>
            <a:pPr marL="228594" marR="0" lvl="0" indent="-228594" algn="l" defTabSz="609585" rtl="0" eaLnBrk="1" fontAlgn="base" latinLnBrk="0" hangingPunct="1">
              <a:lnSpc>
                <a:spcPct val="100000"/>
              </a:lnSpc>
              <a:spcBef>
                <a:spcPct val="0"/>
              </a:spcBef>
              <a:spcAft>
                <a:spcPct val="0"/>
              </a:spcAft>
              <a:buClrTx/>
              <a:buSzTx/>
              <a:buFont typeface="Arial" charset="0"/>
              <a:buChar char="•"/>
              <a:tabLst/>
              <a:defRPr/>
            </a:pPr>
            <a:r>
              <a:rPr kumimoji="0" lang="en-US" sz="1800" b="0" i="0" u="none" strike="noStrike" kern="1200" cap="none" spc="0" normalizeH="0" baseline="0" noProof="0" dirty="0">
                <a:ln>
                  <a:noFill/>
                </a:ln>
                <a:solidFill>
                  <a:schemeClr val="accent4">
                    <a:lumMod val="75000"/>
                  </a:schemeClr>
                </a:solidFill>
                <a:effectLst/>
                <a:uLnTx/>
                <a:uFillTx/>
                <a:latin typeface="CiscoSansTT ExtraLight"/>
                <a:ea typeface="ＭＳ Ｐゴシック" charset="0"/>
              </a:rPr>
              <a:t>The Cisco Tech Data Momentum Team offers consultative partner enablement and education through our Momentum tool designed to show:</a:t>
            </a:r>
          </a:p>
          <a:p>
            <a:pPr marL="623888" marR="0" lvl="1" indent="-227013" algn="l" defTabSz="609585" rtl="0" eaLnBrk="1" fontAlgn="base" latinLnBrk="0" hangingPunct="1">
              <a:lnSpc>
                <a:spcPct val="100000"/>
              </a:lnSpc>
              <a:spcBef>
                <a:spcPct val="0"/>
              </a:spcBef>
              <a:spcAft>
                <a:spcPct val="0"/>
              </a:spcAft>
              <a:buClrTx/>
              <a:buSzTx/>
              <a:buFont typeface="Arial" charset="0"/>
              <a:buChar char="•"/>
              <a:tabLst/>
              <a:defRPr/>
            </a:pPr>
            <a:r>
              <a:rPr kumimoji="0" lang="en-US" sz="1800" b="0" i="0" u="none" strike="noStrike" kern="1200" cap="none" spc="0" normalizeH="0" baseline="0" noProof="0" dirty="0">
                <a:ln>
                  <a:noFill/>
                </a:ln>
                <a:solidFill>
                  <a:schemeClr val="accent4">
                    <a:lumMod val="75000"/>
                  </a:schemeClr>
                </a:solidFill>
                <a:effectLst/>
                <a:uLnTx/>
                <a:uFillTx/>
                <a:latin typeface="CiscoSansTT ExtraLight"/>
                <a:ea typeface="ＭＳ Ｐゴシック" charset="0"/>
              </a:rPr>
              <a:t>The authorization path to any product </a:t>
            </a:r>
          </a:p>
          <a:p>
            <a:pPr marL="623888" marR="0" lvl="1" indent="-227013" algn="l" defTabSz="609585" rtl="0" eaLnBrk="1" fontAlgn="base" latinLnBrk="0" hangingPunct="1">
              <a:lnSpc>
                <a:spcPct val="100000"/>
              </a:lnSpc>
              <a:spcBef>
                <a:spcPct val="0"/>
              </a:spcBef>
              <a:spcAft>
                <a:spcPct val="0"/>
              </a:spcAft>
              <a:buClrTx/>
              <a:buSzTx/>
              <a:buFont typeface="Arial" charset="0"/>
              <a:buChar char="•"/>
              <a:tabLst/>
              <a:defRPr/>
            </a:pPr>
            <a:r>
              <a:rPr kumimoji="0" lang="en-US" sz="1800" b="0" i="0" u="none" strike="noStrike" kern="1200" cap="none" spc="0" normalizeH="0" baseline="0" noProof="0" dirty="0">
                <a:ln>
                  <a:noFill/>
                </a:ln>
                <a:solidFill>
                  <a:schemeClr val="accent4">
                    <a:lumMod val="75000"/>
                  </a:schemeClr>
                </a:solidFill>
                <a:effectLst/>
                <a:uLnTx/>
                <a:uFillTx/>
                <a:latin typeface="CiscoSansTT ExtraLight"/>
                <a:ea typeface="ＭＳ Ｐゴシック" charset="0"/>
              </a:rPr>
              <a:t>The requirements of any specialization</a:t>
            </a:r>
          </a:p>
          <a:p>
            <a:pPr marL="623888" marR="0" lvl="1" indent="-227013" algn="l" defTabSz="609585" rtl="0" eaLnBrk="1" fontAlgn="base" latinLnBrk="0" hangingPunct="1">
              <a:lnSpc>
                <a:spcPct val="100000"/>
              </a:lnSpc>
              <a:spcBef>
                <a:spcPct val="0"/>
              </a:spcBef>
              <a:spcAft>
                <a:spcPct val="0"/>
              </a:spcAft>
              <a:buClrTx/>
              <a:buSzTx/>
              <a:buFont typeface="Arial" charset="0"/>
              <a:buChar char="•"/>
              <a:tabLst/>
              <a:defRPr/>
            </a:pPr>
            <a:r>
              <a:rPr kumimoji="0" lang="en-US" sz="1800" b="0" i="0" u="none" strike="noStrike" kern="1200" cap="none" spc="0" normalizeH="0" baseline="0" noProof="0" dirty="0">
                <a:ln>
                  <a:noFill/>
                </a:ln>
                <a:solidFill>
                  <a:schemeClr val="accent4">
                    <a:lumMod val="75000"/>
                  </a:schemeClr>
                </a:solidFill>
                <a:effectLst/>
                <a:uLnTx/>
                <a:uFillTx/>
                <a:latin typeface="CiscoSansTT ExtraLight"/>
                <a:ea typeface="ＭＳ Ｐゴシック" charset="0"/>
              </a:rPr>
              <a:t>The key profitability metrics of any program</a:t>
            </a:r>
            <a:endParaRPr kumimoji="0" lang="en-US" sz="1800" b="1" i="0" u="none" strike="noStrike" kern="1200" cap="none" spc="0" normalizeH="0" baseline="0" noProof="0" dirty="0">
              <a:ln>
                <a:noFill/>
              </a:ln>
              <a:solidFill>
                <a:schemeClr val="accent4">
                  <a:lumMod val="75000"/>
                </a:schemeClr>
              </a:solidFill>
              <a:effectLst/>
              <a:uLnTx/>
              <a:uFillTx/>
              <a:latin typeface="CiscoSansTT ExtraLight"/>
              <a:ea typeface="ＭＳ Ｐゴシック" charset="0"/>
            </a:endParaRPr>
          </a:p>
        </p:txBody>
      </p:sp>
      <p:sp>
        <p:nvSpPr>
          <p:cNvPr id="7" name="Rectangle 6">
            <a:extLst>
              <a:ext uri="{FF2B5EF4-FFF2-40B4-BE49-F238E27FC236}">
                <a16:creationId xmlns:a16="http://schemas.microsoft.com/office/drawing/2014/main" id="{DED90547-7F10-48D0-BB4F-BEE14EA0018F}"/>
              </a:ext>
            </a:extLst>
          </p:cNvPr>
          <p:cNvSpPr/>
          <p:nvPr/>
        </p:nvSpPr>
        <p:spPr>
          <a:xfrm>
            <a:off x="6227085" y="5501883"/>
            <a:ext cx="5000639" cy="923330"/>
          </a:xfrm>
          <a:prstGeom prst="rect">
            <a:avLst/>
          </a:prstGeom>
        </p:spPr>
        <p:txBody>
          <a:bodyPr wrap="square">
            <a:spAutoFit/>
          </a:bodyPr>
          <a:lstStyle/>
          <a:p>
            <a:pPr marL="228594" marR="0" lvl="0" indent="-228594" algn="l" defTabSz="609585" rtl="0" eaLnBrk="1" fontAlgn="base" latinLnBrk="0" hangingPunct="1">
              <a:lnSpc>
                <a:spcPct val="100000"/>
              </a:lnSpc>
              <a:spcBef>
                <a:spcPct val="0"/>
              </a:spcBef>
              <a:spcAft>
                <a:spcPct val="0"/>
              </a:spcAft>
              <a:buClrTx/>
              <a:buSzTx/>
              <a:buFont typeface="Arial" charset="0"/>
              <a:buChar char="•"/>
              <a:tabLst/>
              <a:defRPr/>
            </a:pPr>
            <a:r>
              <a:rPr kumimoji="0" lang="en-US" sz="1800" i="0" u="none" strike="noStrike" kern="1200" cap="none" spc="0" normalizeH="0" baseline="0" noProof="0" dirty="0">
                <a:ln>
                  <a:noFill/>
                </a:ln>
                <a:solidFill>
                  <a:srgbClr val="676767">
                    <a:lumMod val="75000"/>
                  </a:srgbClr>
                </a:solidFill>
                <a:effectLst/>
                <a:uLnTx/>
                <a:uFillTx/>
                <a:latin typeface="CiscoSansTT ExtraLight"/>
                <a:ea typeface="ＭＳ Ｐゴシック" charset="0"/>
                <a:hlinkClick r:id="rId5"/>
              </a:rPr>
              <a:t>smartnet@techdata.com</a:t>
            </a:r>
            <a:r>
              <a:rPr kumimoji="0" lang="en-US" sz="1800" i="0" u="none" strike="noStrike" kern="1200" cap="none" spc="0" normalizeH="0" baseline="0" noProof="0" dirty="0">
                <a:ln>
                  <a:noFill/>
                </a:ln>
                <a:solidFill>
                  <a:srgbClr val="676767">
                    <a:lumMod val="75000"/>
                  </a:srgbClr>
                </a:solidFill>
                <a:effectLst/>
                <a:uLnTx/>
                <a:uFillTx/>
                <a:latin typeface="CiscoSansTT ExtraLight"/>
                <a:ea typeface="ＭＳ Ｐゴシック" charset="0"/>
              </a:rPr>
              <a:t> </a:t>
            </a:r>
            <a:r>
              <a:rPr kumimoji="0" lang="en-US" sz="18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rPr>
              <a:t>or dial Option 4</a:t>
            </a:r>
          </a:p>
          <a:p>
            <a:pPr marL="228594" marR="0" lvl="0" indent="-228594" algn="l" defTabSz="609585" rtl="0" eaLnBrk="1" fontAlgn="base" latinLnBrk="0" hangingPunct="1">
              <a:lnSpc>
                <a:spcPct val="100000"/>
              </a:lnSpc>
              <a:spcBef>
                <a:spcPct val="0"/>
              </a:spcBef>
              <a:spcAft>
                <a:spcPct val="0"/>
              </a:spcAft>
              <a:buClrTx/>
              <a:buSzTx/>
              <a:buFont typeface="Arial" charset="0"/>
              <a:buChar char="•"/>
              <a:tabLst/>
              <a:defRPr/>
            </a:pPr>
            <a:r>
              <a:rPr kumimoji="0" lang="en-US" sz="18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rPr>
              <a:t>Services tool training, renewal tracking, and enablement</a:t>
            </a:r>
          </a:p>
        </p:txBody>
      </p:sp>
      <p:grpSp>
        <p:nvGrpSpPr>
          <p:cNvPr id="8" name="Group 7">
            <a:extLst>
              <a:ext uri="{FF2B5EF4-FFF2-40B4-BE49-F238E27FC236}">
                <a16:creationId xmlns:a16="http://schemas.microsoft.com/office/drawing/2014/main" id="{5EFE4777-ED05-45EC-8B9C-896F67155BB8}"/>
              </a:ext>
            </a:extLst>
          </p:cNvPr>
          <p:cNvGrpSpPr/>
          <p:nvPr/>
        </p:nvGrpSpPr>
        <p:grpSpPr>
          <a:xfrm>
            <a:off x="246700" y="1048555"/>
            <a:ext cx="5486987" cy="2609046"/>
            <a:chOff x="188186" y="1083028"/>
            <a:chExt cx="5201478" cy="2298364"/>
          </a:xfrm>
        </p:grpSpPr>
        <p:sp>
          <p:nvSpPr>
            <p:cNvPr id="9" name="Rectangle 14">
              <a:extLst>
                <a:ext uri="{FF2B5EF4-FFF2-40B4-BE49-F238E27FC236}">
                  <a16:creationId xmlns:a16="http://schemas.microsoft.com/office/drawing/2014/main" id="{43BD9FD7-9F6D-4829-9BCB-F8F6932713A0}"/>
                </a:ext>
              </a:extLst>
            </p:cNvPr>
            <p:cNvSpPr>
              <a:spLocks noChangeArrowheads="1"/>
            </p:cNvSpPr>
            <p:nvPr/>
          </p:nvSpPr>
          <p:spPr bwMode="auto">
            <a:xfrm>
              <a:off x="188186" y="1405390"/>
              <a:ext cx="5201333" cy="1976002"/>
            </a:xfrm>
            <a:prstGeom prst="rect">
              <a:avLst/>
            </a:prstGeom>
            <a:noFill/>
            <a:ln w="9525" algn="ctr">
              <a:solidFill>
                <a:schemeClr val="accent1"/>
              </a:solidFill>
              <a:miter lim="800000"/>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282828"/>
                </a:solidFill>
                <a:effectLst/>
                <a:uLnTx/>
                <a:uFillTx/>
                <a:latin typeface="CiscoSansTT ExtraLight"/>
                <a:ea typeface="ＭＳ Ｐゴシック" charset="0"/>
              </a:endParaRPr>
            </a:p>
          </p:txBody>
        </p:sp>
        <p:sp>
          <p:nvSpPr>
            <p:cNvPr id="10" name="Rectangle 15">
              <a:extLst>
                <a:ext uri="{FF2B5EF4-FFF2-40B4-BE49-F238E27FC236}">
                  <a16:creationId xmlns:a16="http://schemas.microsoft.com/office/drawing/2014/main" id="{0BE6C350-61F5-4768-ACE3-254BFA1AA650}"/>
                </a:ext>
              </a:extLst>
            </p:cNvPr>
            <p:cNvSpPr>
              <a:spLocks noChangeArrowheads="1"/>
            </p:cNvSpPr>
            <p:nvPr/>
          </p:nvSpPr>
          <p:spPr bwMode="auto">
            <a:xfrm>
              <a:off x="188332" y="1083028"/>
              <a:ext cx="5201332" cy="328596"/>
            </a:xfrm>
            <a:prstGeom prst="rect">
              <a:avLst/>
            </a:prstGeom>
            <a:solidFill>
              <a:schemeClr val="accent1"/>
            </a:solidFill>
            <a:ln w="9525" algn="ctr">
              <a:solidFill>
                <a:schemeClr val="accent1"/>
              </a:solidFill>
              <a:miter lim="800000"/>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iscoSansTT ExtraLight"/>
                  <a:ea typeface="ＭＳ Ｐゴシック" charset="0"/>
                </a:rPr>
                <a:t>Momentum Team</a:t>
              </a:r>
            </a:p>
          </p:txBody>
        </p:sp>
      </p:grpSp>
      <p:sp>
        <p:nvSpPr>
          <p:cNvPr id="11" name="Rectangle 10">
            <a:extLst>
              <a:ext uri="{FF2B5EF4-FFF2-40B4-BE49-F238E27FC236}">
                <a16:creationId xmlns:a16="http://schemas.microsoft.com/office/drawing/2014/main" id="{CD4BFCE7-8CF4-4C5C-8290-D93D6F4FD849}"/>
              </a:ext>
            </a:extLst>
          </p:cNvPr>
          <p:cNvSpPr/>
          <p:nvPr/>
        </p:nvSpPr>
        <p:spPr>
          <a:xfrm>
            <a:off x="277864" y="4498269"/>
            <a:ext cx="5457227" cy="2031325"/>
          </a:xfrm>
          <a:prstGeom prst="rect">
            <a:avLst/>
          </a:prstGeom>
        </p:spPr>
        <p:txBody>
          <a:bodyPr wrap="square">
            <a:spAutoFit/>
          </a:bodyPr>
          <a:lstStyle/>
          <a:p>
            <a:pPr marL="228594" marR="0" lvl="0" indent="-228594" algn="l" defTabSz="609585" rtl="0" eaLnBrk="1" fontAlgn="base" latinLnBrk="0" hangingPunct="1">
              <a:lnSpc>
                <a:spcPct val="100000"/>
              </a:lnSpc>
              <a:spcBef>
                <a:spcPct val="0"/>
              </a:spcBef>
              <a:spcAft>
                <a:spcPct val="0"/>
              </a:spcAft>
              <a:buClrTx/>
              <a:buSzTx/>
              <a:buFont typeface="Arial" charset="0"/>
              <a:buChar char="•"/>
              <a:tabLst/>
              <a:defRPr/>
            </a:pPr>
            <a:r>
              <a:rPr kumimoji="0" lang="en-US" b="0" i="0" u="none" strike="noStrike" kern="1200" cap="none" spc="0" normalizeH="0" baseline="0" noProof="0" dirty="0">
                <a:ln>
                  <a:noFill/>
                </a:ln>
                <a:solidFill>
                  <a:schemeClr val="accent4">
                    <a:lumMod val="75000"/>
                  </a:schemeClr>
                </a:solidFill>
                <a:effectLst/>
                <a:uLnTx/>
                <a:uFillTx/>
                <a:latin typeface="CiscoSansTT ExtraLight"/>
                <a:ea typeface="ＭＳ Ｐゴシック" charset="0"/>
              </a:rPr>
              <a:t>Call Toll Free number and enter Option 5</a:t>
            </a:r>
          </a:p>
          <a:p>
            <a:pPr marL="228594" marR="0" lvl="0" indent="-228594" algn="l" defTabSz="609585" rtl="0" eaLnBrk="1" fontAlgn="base" latinLnBrk="0" hangingPunct="1">
              <a:lnSpc>
                <a:spcPct val="100000"/>
              </a:lnSpc>
              <a:spcBef>
                <a:spcPct val="0"/>
              </a:spcBef>
              <a:spcAft>
                <a:spcPct val="0"/>
              </a:spcAft>
              <a:buClrTx/>
              <a:buSzTx/>
              <a:buFont typeface="Arial" charset="0"/>
              <a:buChar char="•"/>
              <a:tabLst/>
              <a:defRPr/>
            </a:pPr>
            <a:r>
              <a:rPr kumimoji="0" lang="en-US" b="0" i="0" u="none" strike="noStrike" kern="1200" cap="none" spc="0" normalizeH="0" baseline="0" noProof="0" dirty="0">
                <a:ln>
                  <a:noFill/>
                </a:ln>
                <a:solidFill>
                  <a:schemeClr val="accent4">
                    <a:lumMod val="75000"/>
                  </a:schemeClr>
                </a:solidFill>
                <a:effectLst/>
                <a:uLnTx/>
                <a:uFillTx/>
                <a:latin typeface="CiscoSansTT ExtraLight"/>
                <a:ea typeface="ＭＳ Ｐゴシック" charset="0"/>
              </a:rPr>
              <a:t>Partner sales advisors and consultants </a:t>
            </a:r>
          </a:p>
          <a:p>
            <a:pPr marL="228594" marR="0" lvl="0" indent="-228594" algn="l" defTabSz="609585" rtl="0" eaLnBrk="1" fontAlgn="base" latinLnBrk="0" hangingPunct="1">
              <a:lnSpc>
                <a:spcPct val="100000"/>
              </a:lnSpc>
              <a:spcBef>
                <a:spcPct val="0"/>
              </a:spcBef>
              <a:spcAft>
                <a:spcPct val="0"/>
              </a:spcAft>
              <a:buClrTx/>
              <a:buSzTx/>
              <a:buFont typeface="Arial" charset="0"/>
              <a:buChar char="•"/>
              <a:tabLst/>
              <a:defRPr/>
            </a:pPr>
            <a:r>
              <a:rPr kumimoji="0" lang="en-US" b="0" i="0" u="none" strike="noStrike" kern="1200" cap="none" spc="0" normalizeH="0" baseline="0" noProof="0" dirty="0">
                <a:ln>
                  <a:noFill/>
                </a:ln>
                <a:solidFill>
                  <a:schemeClr val="accent4">
                    <a:lumMod val="75000"/>
                  </a:schemeClr>
                </a:solidFill>
                <a:effectLst/>
                <a:uLnTx/>
                <a:uFillTx/>
                <a:latin typeface="CiscoSansTT ExtraLight"/>
                <a:ea typeface="ＭＳ Ｐゴシック" charset="0"/>
              </a:rPr>
              <a:t>Business development consultation (Specialization, Certifications, sales, and marketing enablement)</a:t>
            </a:r>
          </a:p>
          <a:p>
            <a:pPr marL="228594" marR="0" lvl="0" indent="-228594" algn="l" defTabSz="609585" rtl="0" eaLnBrk="1" fontAlgn="base" latinLnBrk="0" hangingPunct="1">
              <a:lnSpc>
                <a:spcPct val="100000"/>
              </a:lnSpc>
              <a:spcBef>
                <a:spcPct val="0"/>
              </a:spcBef>
              <a:spcAft>
                <a:spcPct val="0"/>
              </a:spcAft>
              <a:buClrTx/>
              <a:buSzTx/>
              <a:buFont typeface="Arial" charset="0"/>
              <a:buChar char="•"/>
              <a:tabLst/>
              <a:defRPr/>
            </a:pPr>
            <a:r>
              <a:rPr kumimoji="0" lang="en-US" b="0" i="0" u="none" strike="noStrike" kern="1200" cap="none" spc="0" normalizeH="0" baseline="0" noProof="0" dirty="0">
                <a:ln>
                  <a:noFill/>
                </a:ln>
                <a:solidFill>
                  <a:schemeClr val="accent4">
                    <a:lumMod val="75000"/>
                  </a:schemeClr>
                </a:solidFill>
                <a:effectLst/>
                <a:uLnTx/>
                <a:uFillTx/>
                <a:latin typeface="CiscoSansTT ExtraLight"/>
                <a:ea typeface="ＭＳ Ｐゴシック" charset="0"/>
              </a:rPr>
              <a:t>Cisco programs, escalations, training, and growth development plans</a:t>
            </a:r>
          </a:p>
        </p:txBody>
      </p:sp>
      <p:grpSp>
        <p:nvGrpSpPr>
          <p:cNvPr id="12" name="Group 11">
            <a:extLst>
              <a:ext uri="{FF2B5EF4-FFF2-40B4-BE49-F238E27FC236}">
                <a16:creationId xmlns:a16="http://schemas.microsoft.com/office/drawing/2014/main" id="{458638C7-669C-4C43-91C1-0692F376BA5E}"/>
              </a:ext>
            </a:extLst>
          </p:cNvPr>
          <p:cNvGrpSpPr/>
          <p:nvPr/>
        </p:nvGrpSpPr>
        <p:grpSpPr>
          <a:xfrm>
            <a:off x="246701" y="4022473"/>
            <a:ext cx="5486834" cy="2522670"/>
            <a:chOff x="58517" y="3343819"/>
            <a:chExt cx="5201333" cy="2410605"/>
          </a:xfrm>
        </p:grpSpPr>
        <p:sp>
          <p:nvSpPr>
            <p:cNvPr id="13" name="Rectangle 17">
              <a:extLst>
                <a:ext uri="{FF2B5EF4-FFF2-40B4-BE49-F238E27FC236}">
                  <a16:creationId xmlns:a16="http://schemas.microsoft.com/office/drawing/2014/main" id="{C971459C-EE55-4E40-9308-140C837D8FEA}"/>
                </a:ext>
              </a:extLst>
            </p:cNvPr>
            <p:cNvSpPr>
              <a:spLocks noChangeArrowheads="1"/>
            </p:cNvSpPr>
            <p:nvPr/>
          </p:nvSpPr>
          <p:spPr bwMode="auto">
            <a:xfrm>
              <a:off x="58518" y="3743663"/>
              <a:ext cx="5201332" cy="2010761"/>
            </a:xfrm>
            <a:prstGeom prst="rect">
              <a:avLst/>
            </a:prstGeom>
            <a:noFill/>
            <a:ln w="9525" algn="ctr">
              <a:solidFill>
                <a:schemeClr val="accent2"/>
              </a:solidFill>
              <a:miter lim="800000"/>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282828"/>
                </a:solidFill>
                <a:effectLst/>
                <a:uLnTx/>
                <a:uFillTx/>
                <a:latin typeface="CiscoSansTT ExtraLight"/>
                <a:ea typeface="ＭＳ Ｐゴシック" charset="0"/>
              </a:endParaRPr>
            </a:p>
          </p:txBody>
        </p:sp>
        <p:sp>
          <p:nvSpPr>
            <p:cNvPr id="14" name="Rectangle 18">
              <a:extLst>
                <a:ext uri="{FF2B5EF4-FFF2-40B4-BE49-F238E27FC236}">
                  <a16:creationId xmlns:a16="http://schemas.microsoft.com/office/drawing/2014/main" id="{F7077CB2-9B53-460D-89B8-DB1F6360A6FC}"/>
                </a:ext>
              </a:extLst>
            </p:cNvPr>
            <p:cNvSpPr>
              <a:spLocks noChangeArrowheads="1"/>
            </p:cNvSpPr>
            <p:nvPr/>
          </p:nvSpPr>
          <p:spPr bwMode="auto">
            <a:xfrm>
              <a:off x="58517" y="3343819"/>
              <a:ext cx="5201333" cy="427148"/>
            </a:xfrm>
            <a:prstGeom prst="rect">
              <a:avLst/>
            </a:prstGeom>
            <a:solidFill>
              <a:schemeClr val="accent2"/>
            </a:solidFill>
            <a:ln w="9525" algn="ctr">
              <a:solidFill>
                <a:schemeClr val="accent2"/>
              </a:solidFill>
              <a:miter lim="800000"/>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iscoSansTT ExtraLight"/>
                  <a:ea typeface="ＭＳ Ｐゴシック" charset="0"/>
                </a:rPr>
                <a:t>Partner Account Manager Team</a:t>
              </a:r>
            </a:p>
          </p:txBody>
        </p:sp>
      </p:grpSp>
      <p:grpSp>
        <p:nvGrpSpPr>
          <p:cNvPr id="15" name="Group 14">
            <a:extLst>
              <a:ext uri="{FF2B5EF4-FFF2-40B4-BE49-F238E27FC236}">
                <a16:creationId xmlns:a16="http://schemas.microsoft.com/office/drawing/2014/main" id="{8A5A16AF-106B-451D-BACE-8C74488B29B7}"/>
              </a:ext>
            </a:extLst>
          </p:cNvPr>
          <p:cNvGrpSpPr/>
          <p:nvPr/>
        </p:nvGrpSpPr>
        <p:grpSpPr>
          <a:xfrm>
            <a:off x="6199702" y="427461"/>
            <a:ext cx="5201332" cy="1944188"/>
            <a:chOff x="2411313" y="2018979"/>
            <a:chExt cx="5201332" cy="1944188"/>
          </a:xfrm>
        </p:grpSpPr>
        <p:sp>
          <p:nvSpPr>
            <p:cNvPr id="16" name="Rectangle 23">
              <a:extLst>
                <a:ext uri="{FF2B5EF4-FFF2-40B4-BE49-F238E27FC236}">
                  <a16:creationId xmlns:a16="http://schemas.microsoft.com/office/drawing/2014/main" id="{B7161C5B-B245-4B59-BA64-93B23837050C}"/>
                </a:ext>
              </a:extLst>
            </p:cNvPr>
            <p:cNvSpPr>
              <a:spLocks noChangeArrowheads="1"/>
            </p:cNvSpPr>
            <p:nvPr/>
          </p:nvSpPr>
          <p:spPr bwMode="auto">
            <a:xfrm>
              <a:off x="2411313" y="2427832"/>
              <a:ext cx="5201332" cy="1535335"/>
            </a:xfrm>
            <a:prstGeom prst="rect">
              <a:avLst/>
            </a:prstGeom>
            <a:noFill/>
            <a:ln w="9525" algn="ctr">
              <a:solidFill>
                <a:schemeClr val="tx2"/>
              </a:solidFill>
              <a:miter lim="800000"/>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282828"/>
                </a:solidFill>
                <a:effectLst/>
                <a:uLnTx/>
                <a:uFillTx/>
                <a:latin typeface="Arial" charset="0"/>
                <a:ea typeface="ＭＳ Ｐゴシック" charset="0"/>
              </a:endParaRPr>
            </a:p>
          </p:txBody>
        </p:sp>
        <p:sp>
          <p:nvSpPr>
            <p:cNvPr id="17" name="Rectangle 24">
              <a:extLst>
                <a:ext uri="{FF2B5EF4-FFF2-40B4-BE49-F238E27FC236}">
                  <a16:creationId xmlns:a16="http://schemas.microsoft.com/office/drawing/2014/main" id="{28F9FB7A-3AB2-45D5-9D7B-1E196A9BDE68}"/>
                </a:ext>
              </a:extLst>
            </p:cNvPr>
            <p:cNvSpPr>
              <a:spLocks noChangeArrowheads="1"/>
            </p:cNvSpPr>
            <p:nvPr/>
          </p:nvSpPr>
          <p:spPr bwMode="auto">
            <a:xfrm>
              <a:off x="2411313" y="2018979"/>
              <a:ext cx="5201332" cy="428773"/>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iscoSansTT ExtraLight"/>
                  <a:ea typeface="ＭＳ Ｐゴシック" charset="0"/>
                </a:rPr>
                <a:t>System Engineering Team</a:t>
              </a:r>
            </a:p>
          </p:txBody>
        </p:sp>
      </p:grpSp>
      <p:sp>
        <p:nvSpPr>
          <p:cNvPr id="18" name="Rectangle 17">
            <a:extLst>
              <a:ext uri="{FF2B5EF4-FFF2-40B4-BE49-F238E27FC236}">
                <a16:creationId xmlns:a16="http://schemas.microsoft.com/office/drawing/2014/main" id="{103D0D5D-7051-4972-B217-ABEC3ABFBEFD}"/>
              </a:ext>
            </a:extLst>
          </p:cNvPr>
          <p:cNvSpPr/>
          <p:nvPr/>
        </p:nvSpPr>
        <p:spPr>
          <a:xfrm>
            <a:off x="6188618" y="884128"/>
            <a:ext cx="5039106" cy="1477328"/>
          </a:xfrm>
          <a:prstGeom prst="rect">
            <a:avLst/>
          </a:prstGeom>
        </p:spPr>
        <p:txBody>
          <a:bodyPr wrap="square">
            <a:spAutoFit/>
          </a:bodyPr>
          <a:lstStyle/>
          <a:p>
            <a:pPr marL="228594" marR="0" lvl="0" indent="-228594" algn="l" defTabSz="609585" rtl="0" eaLnBrk="1" fontAlgn="base" latinLnBrk="0" hangingPunct="1">
              <a:lnSpc>
                <a:spcPct val="100000"/>
              </a:lnSpc>
              <a:spcBef>
                <a:spcPct val="0"/>
              </a:spcBef>
              <a:spcAft>
                <a:spcPct val="0"/>
              </a:spcAft>
              <a:buClrTx/>
              <a:buSzTx/>
              <a:buFont typeface="Arial" charset="0"/>
              <a:buChar char="•"/>
              <a:tabLst/>
              <a:defRPr/>
            </a:pPr>
            <a:r>
              <a:rPr kumimoji="0" lang="en-US" sz="1800" i="0" u="none" strike="noStrike" kern="1200" cap="none" spc="0" normalizeH="0" baseline="0" noProof="0" dirty="0">
                <a:ln>
                  <a:noFill/>
                </a:ln>
                <a:solidFill>
                  <a:schemeClr val="accent4">
                    <a:lumMod val="75000"/>
                  </a:schemeClr>
                </a:solidFill>
                <a:effectLst/>
                <a:uLnTx/>
                <a:uFillTx/>
                <a:latin typeface="CiscoSansTT ExtraLight"/>
                <a:ea typeface="ＭＳ Ｐゴシック" charset="0"/>
                <a:hlinkClick r:id="rId6"/>
              </a:rPr>
              <a:t>secisco@techdata.com</a:t>
            </a:r>
            <a:r>
              <a:rPr kumimoji="0" lang="en-US" sz="1800" i="0" u="none" strike="noStrike" kern="1200" cap="none" spc="0" normalizeH="0" baseline="0" noProof="0" dirty="0">
                <a:ln>
                  <a:noFill/>
                </a:ln>
                <a:solidFill>
                  <a:schemeClr val="accent4">
                    <a:lumMod val="75000"/>
                  </a:schemeClr>
                </a:solidFill>
                <a:effectLst/>
                <a:uLnTx/>
                <a:uFillTx/>
                <a:latin typeface="CiscoSansTT ExtraLight"/>
                <a:ea typeface="ＭＳ Ｐゴシック" charset="0"/>
              </a:rPr>
              <a:t> </a:t>
            </a:r>
            <a:r>
              <a:rPr kumimoji="0" lang="en-US" sz="1800" b="0" i="0" u="none" strike="noStrike" kern="1200" cap="none" spc="0" normalizeH="0" baseline="0" noProof="0" dirty="0">
                <a:ln>
                  <a:noFill/>
                </a:ln>
                <a:solidFill>
                  <a:schemeClr val="accent4">
                    <a:lumMod val="75000"/>
                  </a:schemeClr>
                </a:solidFill>
                <a:effectLst/>
                <a:uLnTx/>
                <a:uFillTx/>
                <a:latin typeface="CiscoSansTT ExtraLight"/>
                <a:ea typeface="ＭＳ Ｐゴシック" charset="0"/>
              </a:rPr>
              <a:t>or Option 2</a:t>
            </a:r>
          </a:p>
          <a:p>
            <a:pPr marL="228594" marR="0" lvl="0" indent="-228594" algn="l" defTabSz="609585" rtl="0" eaLnBrk="1" fontAlgn="base" latinLnBrk="0" hangingPunct="1">
              <a:lnSpc>
                <a:spcPct val="100000"/>
              </a:lnSpc>
              <a:spcBef>
                <a:spcPct val="0"/>
              </a:spcBef>
              <a:spcAft>
                <a:spcPct val="0"/>
              </a:spcAft>
              <a:buClrTx/>
              <a:buSzTx/>
              <a:buFont typeface="Arial" charset="0"/>
              <a:buChar char="•"/>
              <a:tabLst/>
              <a:defRPr/>
            </a:pPr>
            <a:r>
              <a:rPr kumimoji="0" lang="en-US" sz="1800" b="0" i="0" u="none" strike="noStrike" kern="1200" cap="none" spc="0" normalizeH="0" baseline="0" noProof="0" dirty="0">
                <a:ln>
                  <a:noFill/>
                </a:ln>
                <a:solidFill>
                  <a:schemeClr val="accent4">
                    <a:lumMod val="75000"/>
                  </a:schemeClr>
                </a:solidFill>
                <a:effectLst/>
                <a:uLnTx/>
                <a:uFillTx/>
                <a:latin typeface="CiscoSansTT ExtraLight"/>
                <a:ea typeface="ＭＳ Ｐゴシック" charset="0"/>
              </a:rPr>
              <a:t>Provide Tech Data partners assistance with Cisco BOM creation, validation, technical discussions, discovery and explanation calls with end customers</a:t>
            </a:r>
            <a:endParaRPr kumimoji="0" lang="en-US" sz="1800" b="1" i="0" u="none" strike="noStrike" kern="1200" cap="none" spc="0" normalizeH="0" baseline="0" noProof="0" dirty="0">
              <a:ln>
                <a:noFill/>
              </a:ln>
              <a:solidFill>
                <a:schemeClr val="accent4">
                  <a:lumMod val="75000"/>
                </a:schemeClr>
              </a:solidFill>
              <a:effectLst/>
              <a:uLnTx/>
              <a:uFillTx/>
              <a:latin typeface="CiscoSansTT ExtraLight"/>
              <a:ea typeface="ＭＳ Ｐゴシック" charset="0"/>
            </a:endParaRPr>
          </a:p>
        </p:txBody>
      </p:sp>
      <p:grpSp>
        <p:nvGrpSpPr>
          <p:cNvPr id="20" name="Group 19">
            <a:extLst>
              <a:ext uri="{FF2B5EF4-FFF2-40B4-BE49-F238E27FC236}">
                <a16:creationId xmlns:a16="http://schemas.microsoft.com/office/drawing/2014/main" id="{CC23C6AC-4C5E-454F-9714-4420A3A7BAAE}"/>
              </a:ext>
            </a:extLst>
          </p:cNvPr>
          <p:cNvGrpSpPr/>
          <p:nvPr/>
        </p:nvGrpSpPr>
        <p:grpSpPr>
          <a:xfrm>
            <a:off x="6188473" y="2497427"/>
            <a:ext cx="5201332" cy="2460098"/>
            <a:chOff x="2411313" y="2018979"/>
            <a:chExt cx="5201332" cy="2460098"/>
          </a:xfrm>
        </p:grpSpPr>
        <p:sp>
          <p:nvSpPr>
            <p:cNvPr id="21" name="Rectangle 23">
              <a:extLst>
                <a:ext uri="{FF2B5EF4-FFF2-40B4-BE49-F238E27FC236}">
                  <a16:creationId xmlns:a16="http://schemas.microsoft.com/office/drawing/2014/main" id="{81D83ABA-5BF1-4C9B-9E60-7E2F5C19BC93}"/>
                </a:ext>
              </a:extLst>
            </p:cNvPr>
            <p:cNvSpPr>
              <a:spLocks noChangeArrowheads="1"/>
            </p:cNvSpPr>
            <p:nvPr/>
          </p:nvSpPr>
          <p:spPr bwMode="auto">
            <a:xfrm>
              <a:off x="2411313" y="2427832"/>
              <a:ext cx="5201332" cy="2051245"/>
            </a:xfrm>
            <a:prstGeom prst="rect">
              <a:avLst/>
            </a:prstGeom>
            <a:noFill/>
            <a:ln w="9525" algn="ctr">
              <a:solidFill>
                <a:schemeClr val="accent5"/>
              </a:solidFill>
              <a:miter lim="800000"/>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282828"/>
                </a:solidFill>
                <a:effectLst/>
                <a:uLnTx/>
                <a:uFillTx/>
                <a:latin typeface="Arial" charset="0"/>
                <a:ea typeface="ＭＳ Ｐゴシック" charset="0"/>
              </a:endParaRPr>
            </a:p>
          </p:txBody>
        </p:sp>
        <p:sp>
          <p:nvSpPr>
            <p:cNvPr id="22" name="Rectangle 24">
              <a:extLst>
                <a:ext uri="{FF2B5EF4-FFF2-40B4-BE49-F238E27FC236}">
                  <a16:creationId xmlns:a16="http://schemas.microsoft.com/office/drawing/2014/main" id="{8BD410D0-429B-405D-9772-D6733444AD76}"/>
                </a:ext>
              </a:extLst>
            </p:cNvPr>
            <p:cNvSpPr>
              <a:spLocks noChangeArrowheads="1"/>
            </p:cNvSpPr>
            <p:nvPr/>
          </p:nvSpPr>
          <p:spPr bwMode="auto">
            <a:xfrm>
              <a:off x="2411313" y="2018979"/>
              <a:ext cx="5201332" cy="428773"/>
            </a:xfrm>
            <a:prstGeom prst="rect">
              <a:avLst/>
            </a:prstGeom>
            <a:solidFill>
              <a:schemeClr val="accent5"/>
            </a:solidFill>
            <a:ln w="9525" algn="ctr">
              <a:solidFill>
                <a:schemeClr val="accent5"/>
              </a:solidFill>
              <a:miter lim="800000"/>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iscoSansTT ExtraLight"/>
                  <a:ea typeface="ＭＳ Ｐゴシック" charset="0"/>
                </a:rPr>
                <a:t>Partner Operation Managers Team</a:t>
              </a:r>
            </a:p>
          </p:txBody>
        </p:sp>
      </p:grpSp>
      <p:sp>
        <p:nvSpPr>
          <p:cNvPr id="23" name="Rectangle 22">
            <a:extLst>
              <a:ext uri="{FF2B5EF4-FFF2-40B4-BE49-F238E27FC236}">
                <a16:creationId xmlns:a16="http://schemas.microsoft.com/office/drawing/2014/main" id="{76F7CB35-DB49-485C-BED9-C356CFFCB24E}"/>
              </a:ext>
            </a:extLst>
          </p:cNvPr>
          <p:cNvSpPr/>
          <p:nvPr/>
        </p:nvSpPr>
        <p:spPr>
          <a:xfrm>
            <a:off x="6216002" y="2926200"/>
            <a:ext cx="4831468" cy="2031325"/>
          </a:xfrm>
          <a:prstGeom prst="rect">
            <a:avLst/>
          </a:prstGeom>
        </p:spPr>
        <p:txBody>
          <a:bodyPr wrap="square">
            <a:spAutoFit/>
          </a:bodyPr>
          <a:lstStyle/>
          <a:p>
            <a:pPr marL="228594" marR="0" lvl="0" indent="-228594" algn="l" defTabSz="609585" rtl="0" eaLnBrk="1" fontAlgn="base" latinLnBrk="0" hangingPunct="1">
              <a:lnSpc>
                <a:spcPct val="100000"/>
              </a:lnSpc>
              <a:spcBef>
                <a:spcPct val="0"/>
              </a:spcBef>
              <a:spcAft>
                <a:spcPct val="0"/>
              </a:spcAft>
              <a:buClrTx/>
              <a:buSzTx/>
              <a:buFont typeface="Arial" charset="0"/>
              <a:buChar char="•"/>
              <a:tabLst/>
              <a:defRPr/>
            </a:pPr>
            <a:r>
              <a:rPr kumimoji="0" lang="en-US" sz="1800" i="0" u="none" strike="noStrike" kern="1200" cap="none" spc="0" normalizeH="0" baseline="0" noProof="0" dirty="0">
                <a:ln>
                  <a:noFill/>
                </a:ln>
                <a:solidFill>
                  <a:srgbClr val="676767">
                    <a:lumMod val="75000"/>
                  </a:srgbClr>
                </a:solidFill>
                <a:effectLst/>
                <a:uLnTx/>
                <a:uFillTx/>
                <a:latin typeface="CiscoSansTT ExtraLight"/>
                <a:ea typeface="ＭＳ Ｐゴシック" charset="0"/>
                <a:hlinkClick r:id="rId7"/>
              </a:rPr>
              <a:t>ciscosales@techdata.com</a:t>
            </a:r>
            <a:r>
              <a:rPr kumimoji="0" lang="en-US" sz="1800" i="0" u="none" strike="noStrike" kern="1200" cap="none" spc="0" normalizeH="0" baseline="0" noProof="0" dirty="0">
                <a:ln>
                  <a:noFill/>
                </a:ln>
                <a:solidFill>
                  <a:srgbClr val="676767">
                    <a:lumMod val="75000"/>
                  </a:srgbClr>
                </a:solidFill>
                <a:effectLst/>
                <a:uLnTx/>
                <a:uFillTx/>
                <a:latin typeface="CiscoSansTT ExtraLight"/>
                <a:ea typeface="ＭＳ Ｐゴシック" charset="0"/>
              </a:rPr>
              <a:t> </a:t>
            </a:r>
            <a:r>
              <a:rPr kumimoji="0" lang="en-US" sz="18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rPr>
              <a:t>or dial Option 3</a:t>
            </a:r>
          </a:p>
          <a:p>
            <a:pPr marL="228594" marR="0" lvl="0" indent="-228594" algn="l" defTabSz="609585" rtl="0" eaLnBrk="1" fontAlgn="base" latinLnBrk="0" hangingPunct="1">
              <a:lnSpc>
                <a:spcPct val="100000"/>
              </a:lnSpc>
              <a:spcBef>
                <a:spcPct val="0"/>
              </a:spcBef>
              <a:spcAft>
                <a:spcPct val="0"/>
              </a:spcAft>
              <a:buClrTx/>
              <a:buSzTx/>
              <a:buFont typeface="Arial" charset="0"/>
              <a:buChar char="•"/>
              <a:tabLst/>
              <a:defRPr/>
            </a:pPr>
            <a:r>
              <a:rPr kumimoji="0" lang="en-US" sz="18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rPr>
              <a:t>Operational issue escalation </a:t>
            </a:r>
          </a:p>
          <a:p>
            <a:pPr marL="228594" marR="0" lvl="0" indent="-228594" algn="l" defTabSz="609585" rtl="0" eaLnBrk="1" fontAlgn="base" latinLnBrk="0" hangingPunct="1">
              <a:lnSpc>
                <a:spcPct val="100000"/>
              </a:lnSpc>
              <a:spcBef>
                <a:spcPct val="0"/>
              </a:spcBef>
              <a:spcAft>
                <a:spcPct val="0"/>
              </a:spcAft>
              <a:buClrTx/>
              <a:buSzTx/>
              <a:buFont typeface="Arial" charset="0"/>
              <a:buChar char="•"/>
              <a:tabLst/>
              <a:defRPr/>
            </a:pPr>
            <a:r>
              <a:rPr kumimoji="0" lang="en-US" sz="18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rPr>
              <a:t>Authorization verification</a:t>
            </a:r>
          </a:p>
          <a:p>
            <a:pPr marL="228594" marR="0" lvl="0" indent="-228594" algn="l" defTabSz="609585" rtl="0" eaLnBrk="1" fontAlgn="base" latinLnBrk="0" hangingPunct="1">
              <a:lnSpc>
                <a:spcPct val="100000"/>
              </a:lnSpc>
              <a:spcBef>
                <a:spcPct val="0"/>
              </a:spcBef>
              <a:spcAft>
                <a:spcPct val="0"/>
              </a:spcAft>
              <a:buClrTx/>
              <a:buSzTx/>
              <a:buFont typeface="Arial" charset="0"/>
              <a:buChar char="•"/>
              <a:tabLst/>
              <a:defRPr/>
            </a:pPr>
            <a:r>
              <a:rPr kumimoji="0" lang="en-US" sz="18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rPr>
              <a:t>DSV management</a:t>
            </a:r>
          </a:p>
          <a:p>
            <a:pPr marL="228594" marR="0" lvl="0" indent="-228594" algn="l" defTabSz="609585" rtl="0" eaLnBrk="1" fontAlgn="base" latinLnBrk="0" hangingPunct="1">
              <a:lnSpc>
                <a:spcPct val="100000"/>
              </a:lnSpc>
              <a:spcBef>
                <a:spcPct val="0"/>
              </a:spcBef>
              <a:spcAft>
                <a:spcPct val="0"/>
              </a:spcAft>
              <a:buClrTx/>
              <a:buSzTx/>
              <a:buFont typeface="Arial" charset="0"/>
              <a:buChar char="•"/>
              <a:tabLst/>
              <a:defRPr/>
            </a:pPr>
            <a:r>
              <a:rPr kumimoji="0" lang="en-US" sz="18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rPr>
              <a:t>Order status</a:t>
            </a:r>
          </a:p>
          <a:p>
            <a:pPr marL="228594" marR="0" lvl="0" indent="-228594" algn="l" defTabSz="609585" rtl="0" eaLnBrk="1" fontAlgn="base" latinLnBrk="0" hangingPunct="1">
              <a:lnSpc>
                <a:spcPct val="100000"/>
              </a:lnSpc>
              <a:spcBef>
                <a:spcPct val="0"/>
              </a:spcBef>
              <a:spcAft>
                <a:spcPct val="0"/>
              </a:spcAft>
              <a:buClrTx/>
              <a:buSzTx/>
              <a:buFont typeface="Arial" charset="0"/>
              <a:buChar char="•"/>
              <a:tabLst/>
              <a:defRPr/>
            </a:pPr>
            <a:r>
              <a:rPr kumimoji="0" lang="en-US" sz="18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rPr>
              <a:t>POS reporting</a:t>
            </a:r>
          </a:p>
          <a:p>
            <a:pPr marL="228594" marR="0" lvl="0" indent="-228594" algn="l" defTabSz="609585" rtl="0" eaLnBrk="1" fontAlgn="base" latinLnBrk="0" hangingPunct="1">
              <a:lnSpc>
                <a:spcPct val="100000"/>
              </a:lnSpc>
              <a:spcBef>
                <a:spcPct val="0"/>
              </a:spcBef>
              <a:spcAft>
                <a:spcPct val="0"/>
              </a:spcAft>
              <a:buClrTx/>
              <a:buSzTx/>
              <a:buFont typeface="Arial" charset="0"/>
              <a:buChar char="•"/>
              <a:tabLst/>
              <a:defRPr/>
            </a:pPr>
            <a:r>
              <a:rPr kumimoji="0" lang="en-US" sz="18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rPr>
              <a:t>Deviation inquiries </a:t>
            </a:r>
          </a:p>
        </p:txBody>
      </p:sp>
      <p:grpSp>
        <p:nvGrpSpPr>
          <p:cNvPr id="24" name="Group 23">
            <a:extLst>
              <a:ext uri="{FF2B5EF4-FFF2-40B4-BE49-F238E27FC236}">
                <a16:creationId xmlns:a16="http://schemas.microsoft.com/office/drawing/2014/main" id="{52E8694E-14D4-4DE8-A0BC-26D1B7602915}"/>
              </a:ext>
            </a:extLst>
          </p:cNvPr>
          <p:cNvGrpSpPr/>
          <p:nvPr/>
        </p:nvGrpSpPr>
        <p:grpSpPr>
          <a:xfrm>
            <a:off x="6188473" y="5073110"/>
            <a:ext cx="5201477" cy="1357429"/>
            <a:chOff x="188041" y="1313692"/>
            <a:chExt cx="5201477" cy="1357429"/>
          </a:xfrm>
        </p:grpSpPr>
        <p:sp>
          <p:nvSpPr>
            <p:cNvPr id="25" name="Rectangle 14">
              <a:extLst>
                <a:ext uri="{FF2B5EF4-FFF2-40B4-BE49-F238E27FC236}">
                  <a16:creationId xmlns:a16="http://schemas.microsoft.com/office/drawing/2014/main" id="{0B4AF2B9-4A1D-472B-97DF-E31A9CCF96EE}"/>
                </a:ext>
              </a:extLst>
            </p:cNvPr>
            <p:cNvSpPr>
              <a:spLocks noChangeArrowheads="1"/>
            </p:cNvSpPr>
            <p:nvPr/>
          </p:nvSpPr>
          <p:spPr bwMode="auto">
            <a:xfrm>
              <a:off x="188186" y="1736030"/>
              <a:ext cx="5201187" cy="935091"/>
            </a:xfrm>
            <a:prstGeom prst="rect">
              <a:avLst/>
            </a:prstGeom>
            <a:noFill/>
            <a:ln w="9525" algn="ctr">
              <a:solidFill>
                <a:schemeClr val="accent6"/>
              </a:solidFill>
              <a:miter lim="800000"/>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282828"/>
                </a:solidFill>
                <a:effectLst/>
                <a:uLnTx/>
                <a:uFillTx/>
                <a:latin typeface="CiscoSansTT ExtraLight"/>
                <a:ea typeface="ＭＳ Ｐゴシック" charset="0"/>
              </a:endParaRPr>
            </a:p>
          </p:txBody>
        </p:sp>
        <p:sp>
          <p:nvSpPr>
            <p:cNvPr id="26" name="Rectangle 15">
              <a:extLst>
                <a:ext uri="{FF2B5EF4-FFF2-40B4-BE49-F238E27FC236}">
                  <a16:creationId xmlns:a16="http://schemas.microsoft.com/office/drawing/2014/main" id="{E0EFCFA4-E7F5-4257-8CB3-0073A1A9FA53}"/>
                </a:ext>
              </a:extLst>
            </p:cNvPr>
            <p:cNvSpPr>
              <a:spLocks noChangeArrowheads="1"/>
            </p:cNvSpPr>
            <p:nvPr/>
          </p:nvSpPr>
          <p:spPr bwMode="auto">
            <a:xfrm>
              <a:off x="188041" y="1313692"/>
              <a:ext cx="5201477" cy="428773"/>
            </a:xfrm>
            <a:prstGeom prst="rect">
              <a:avLst/>
            </a:prstGeom>
            <a:solidFill>
              <a:schemeClr val="accent6"/>
            </a:solidFill>
            <a:ln w="9525" algn="ctr">
              <a:solidFill>
                <a:schemeClr val="accent6"/>
              </a:solidFill>
              <a:miter lim="800000"/>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iscoSansTT ExtraLight"/>
                  <a:ea typeface="ＭＳ Ｐゴシック" charset="0"/>
                </a:rPr>
                <a:t>SMARTnet Services Team</a:t>
              </a:r>
            </a:p>
          </p:txBody>
        </p:sp>
      </p:grpSp>
    </p:spTree>
    <p:extLst>
      <p:ext uri="{BB962C8B-B14F-4D97-AF65-F5344CB8AC3E}">
        <p14:creationId xmlns:p14="http://schemas.microsoft.com/office/powerpoint/2010/main" val="2030648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84EDA2-CC47-40E3-A13D-4CD91CFC15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708" y="214005"/>
            <a:ext cx="2904016" cy="650900"/>
          </a:xfrm>
          <a:prstGeom prst="rect">
            <a:avLst/>
          </a:prstGeom>
        </p:spPr>
      </p:pic>
      <p:sp>
        <p:nvSpPr>
          <p:cNvPr id="7" name="TextBox 6">
            <a:extLst>
              <a:ext uri="{FF2B5EF4-FFF2-40B4-BE49-F238E27FC236}">
                <a16:creationId xmlns:a16="http://schemas.microsoft.com/office/drawing/2014/main" id="{964FA8A5-E0D3-4E8D-AAB4-553C733827EF}"/>
              </a:ext>
            </a:extLst>
          </p:cNvPr>
          <p:cNvSpPr txBox="1"/>
          <p:nvPr/>
        </p:nvSpPr>
        <p:spPr>
          <a:xfrm>
            <a:off x="285332" y="1679552"/>
            <a:ext cx="3018040" cy="390876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BCEB"/>
                </a:solidFill>
                <a:effectLst/>
                <a:uLnTx/>
                <a:uFillTx/>
                <a:latin typeface="CiscoSansTT ExtraLight"/>
                <a:ea typeface="ＭＳ Ｐゴシック" charset="0"/>
              </a:rPr>
              <a:t>Michael Perez, DPO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rgbClr val="005073"/>
                </a:solidFill>
                <a:effectLst/>
                <a:uLnTx/>
                <a:uFillTx/>
                <a:latin typeface="CiscoSansTT ExtraLight"/>
                <a:ea typeface="ＭＳ Ｐゴシック" charset="0"/>
                <a:hlinkClick r:id="rId4"/>
              </a:rPr>
              <a:t>micapher@cisco.com</a:t>
            </a:r>
            <a:endParaRPr kumimoji="0" lang="en-US" sz="1600" i="0" u="none" strike="noStrike" kern="1200" cap="none" spc="0" normalizeH="0" baseline="0" noProof="0" dirty="0">
              <a:ln>
                <a:noFill/>
              </a:ln>
              <a:solidFill>
                <a:srgbClr val="005073"/>
              </a:solidFill>
              <a:effectLst/>
              <a:uLnTx/>
              <a:uFillTx/>
              <a:latin typeface="CiscoSansTT ExtraLight"/>
              <a:ea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rPr>
              <a:t>727-644-4138</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282828"/>
              </a:solidFill>
              <a:effectLst/>
              <a:uLnTx/>
              <a:uFillTx/>
              <a:latin typeface="CiscoSansTT ExtraLight"/>
              <a:ea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BCEB"/>
                </a:solidFill>
                <a:effectLst/>
                <a:uLnTx/>
                <a:uFillTx/>
                <a:latin typeface="CiscoSansTT ExtraLight"/>
                <a:ea typeface="ＭＳ Ｐゴシック" charset="0"/>
              </a:rPr>
              <a:t>Vanessa </a:t>
            </a:r>
            <a:r>
              <a:rPr kumimoji="0" lang="en-US" sz="1800" b="1" i="0" u="none" strike="noStrike" kern="1200" cap="none" spc="0" normalizeH="0" baseline="0" noProof="0" dirty="0" err="1">
                <a:ln>
                  <a:noFill/>
                </a:ln>
                <a:solidFill>
                  <a:srgbClr val="00BCEB"/>
                </a:solidFill>
                <a:effectLst/>
                <a:uLnTx/>
                <a:uFillTx/>
                <a:latin typeface="CiscoSansTT ExtraLight"/>
                <a:ea typeface="ＭＳ Ｐゴシック" charset="0"/>
              </a:rPr>
              <a:t>Beauparlant</a:t>
            </a:r>
            <a:r>
              <a:rPr kumimoji="0" lang="en-US" sz="1800" b="1" i="0" u="none" strike="noStrike" kern="1200" cap="none" spc="0" normalizeH="0" baseline="0" noProof="0" dirty="0">
                <a:ln>
                  <a:noFill/>
                </a:ln>
                <a:solidFill>
                  <a:srgbClr val="00BCEB"/>
                </a:solidFill>
                <a:effectLst/>
                <a:uLnTx/>
                <a:uFillTx/>
                <a:latin typeface="CiscoSansTT ExtraLight"/>
                <a:ea typeface="ＭＳ Ｐゴシック" charset="0"/>
              </a:rPr>
              <a:t>, DAM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rgbClr val="005073"/>
                </a:solidFill>
                <a:effectLst/>
                <a:uLnTx/>
                <a:uFillTx/>
                <a:latin typeface="CiscoSansTT ExtraLight"/>
                <a:ea typeface="ＭＳ Ｐゴシック" charset="0"/>
                <a:hlinkClick r:id="rId5"/>
              </a:rPr>
              <a:t>vbeaupar@cisco.com </a:t>
            </a:r>
            <a:endParaRPr kumimoji="0" lang="en-US" sz="1600" i="0" u="none" strike="noStrike" kern="1200" cap="none" spc="0" normalizeH="0" baseline="0" noProof="0" dirty="0">
              <a:ln>
                <a:noFill/>
              </a:ln>
              <a:solidFill>
                <a:srgbClr val="005073"/>
              </a:solidFill>
              <a:effectLst/>
              <a:uLnTx/>
              <a:uFillTx/>
              <a:latin typeface="CiscoSansTT ExtraLight"/>
              <a:ea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282828"/>
                </a:solidFill>
                <a:effectLst/>
                <a:uLnTx/>
                <a:uFillTx/>
                <a:latin typeface="CiscoSansTT ExtraLight"/>
                <a:ea typeface="ＭＳ Ｐゴシック" charset="0"/>
              </a:rPr>
              <a:t>813-323-1551</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282828"/>
              </a:solidFill>
              <a:effectLst/>
              <a:uLnTx/>
              <a:uFillTx/>
              <a:latin typeface="CiscoSansTT ExtraLight"/>
              <a:ea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BCEB"/>
                </a:solidFill>
                <a:effectLst/>
                <a:uLnTx/>
                <a:uFillTx/>
                <a:latin typeface="CiscoSansTT ExtraLight"/>
                <a:ea typeface="ＭＳ Ｐゴシック" charset="0"/>
              </a:rPr>
              <a:t>Steve </a:t>
            </a:r>
            <a:r>
              <a:rPr kumimoji="0" lang="en-US" sz="1800" b="1" i="0" u="none" strike="noStrike" kern="1200" cap="none" spc="0" normalizeH="0" baseline="0" noProof="0" dirty="0" err="1">
                <a:ln>
                  <a:noFill/>
                </a:ln>
                <a:solidFill>
                  <a:srgbClr val="00BCEB"/>
                </a:solidFill>
                <a:effectLst/>
                <a:uLnTx/>
                <a:uFillTx/>
                <a:latin typeface="CiscoSansTT ExtraLight"/>
                <a:ea typeface="ＭＳ Ｐゴシック" charset="0"/>
              </a:rPr>
              <a:t>Guillman</a:t>
            </a:r>
            <a:r>
              <a:rPr kumimoji="0" lang="en-US" sz="1800" b="1" i="0" u="none" strike="noStrike" kern="1200" cap="none" spc="0" normalizeH="0" baseline="0" noProof="0" dirty="0">
                <a:ln>
                  <a:noFill/>
                </a:ln>
                <a:solidFill>
                  <a:srgbClr val="00BCEB"/>
                </a:solidFill>
                <a:effectLst/>
                <a:uLnTx/>
                <a:uFillTx/>
                <a:latin typeface="CiscoSansTT ExtraLight"/>
                <a:ea typeface="ＭＳ Ｐゴシック" charset="0"/>
              </a:rPr>
              <a:t>, DAM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rgbClr val="005073"/>
                </a:solidFill>
                <a:effectLst/>
                <a:uLnTx/>
                <a:uFillTx/>
                <a:latin typeface="CiscoSansTT ExtraLight"/>
                <a:ea typeface="ＭＳ Ｐゴシック" charset="0"/>
                <a:hlinkClick r:id="rId6"/>
              </a:rPr>
              <a:t>sguillma@cisco.com </a:t>
            </a:r>
            <a:endParaRPr kumimoji="0" lang="en-US" sz="1600" i="0" u="none" strike="noStrike" kern="1200" cap="none" spc="0" normalizeH="0" baseline="0" noProof="0" dirty="0">
              <a:ln>
                <a:noFill/>
              </a:ln>
              <a:solidFill>
                <a:srgbClr val="005073"/>
              </a:solidFill>
              <a:effectLst/>
              <a:uLnTx/>
              <a:uFillTx/>
              <a:latin typeface="CiscoSansTT ExtraLight"/>
              <a:ea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282828"/>
                </a:solidFill>
                <a:effectLst/>
                <a:uLnTx/>
                <a:uFillTx/>
                <a:latin typeface="CiscoSansTT ExtraLight"/>
                <a:ea typeface="ＭＳ Ｐゴシック" charset="0"/>
              </a:rPr>
              <a:t>408-895-1090</a:t>
            </a:r>
          </a:p>
          <a:p>
            <a:pPr marL="0" marR="0" lvl="0" indent="0" algn="l" defTabSz="457200" rtl="0" eaLnBrk="1" fontAlgn="base" latinLnBrk="0" hangingPunct="1">
              <a:lnSpc>
                <a:spcPct val="100000"/>
              </a:lnSpc>
              <a:spcBef>
                <a:spcPct val="0"/>
              </a:spcBef>
              <a:spcAft>
                <a:spcPct val="0"/>
              </a:spcAft>
              <a:buClrTx/>
              <a:buSzTx/>
              <a:buFontTx/>
              <a:buNone/>
              <a:tabLst/>
              <a:defRPr/>
            </a:pPr>
            <a:endParaRPr lang="en-US" sz="1600" dirty="0">
              <a:solidFill>
                <a:srgbClr val="282828"/>
              </a:solidFill>
              <a:latin typeface="CiscoSansTT ExtraLight"/>
            </a:endParaRPr>
          </a:p>
          <a:p>
            <a:pPr lvl="0">
              <a:defRPr/>
            </a:pPr>
            <a:r>
              <a:rPr lang="en-US" b="1" dirty="0">
                <a:solidFill>
                  <a:srgbClr val="00BCEB"/>
                </a:solidFill>
                <a:latin typeface="CiscoSansTT ExtraLight"/>
              </a:rPr>
              <a:t>Troy </a:t>
            </a:r>
            <a:r>
              <a:rPr lang="en-US" b="1" dirty="0" err="1">
                <a:solidFill>
                  <a:srgbClr val="00BCEB"/>
                </a:solidFill>
                <a:latin typeface="CiscoSansTT ExtraLight"/>
              </a:rPr>
              <a:t>Helsen</a:t>
            </a:r>
            <a:r>
              <a:rPr lang="en-US" b="1" dirty="0">
                <a:solidFill>
                  <a:srgbClr val="00BCEB"/>
                </a:solidFill>
                <a:latin typeface="CiscoSansTT ExtraLight"/>
              </a:rPr>
              <a:t>, DAM </a:t>
            </a:r>
          </a:p>
          <a:p>
            <a:pPr lvl="0">
              <a:defRPr/>
            </a:pPr>
            <a:r>
              <a:rPr lang="en-US" sz="1600" dirty="0">
                <a:solidFill>
                  <a:srgbClr val="005073"/>
                </a:solidFill>
                <a:latin typeface="CiscoSansTT ExtraLight"/>
                <a:hlinkClick r:id="rId7"/>
              </a:rPr>
              <a:t>thelsen@cisco.com </a:t>
            </a:r>
            <a:endParaRPr lang="en-US" sz="1600" dirty="0">
              <a:solidFill>
                <a:srgbClr val="005073"/>
              </a:solidFill>
              <a:latin typeface="CiscoSansTT ExtraLight"/>
            </a:endParaRPr>
          </a:p>
          <a:p>
            <a:pPr lvl="0">
              <a:defRPr/>
            </a:pPr>
            <a:r>
              <a:rPr lang="en-US" sz="1600" dirty="0">
                <a:solidFill>
                  <a:srgbClr val="676767">
                    <a:lumMod val="75000"/>
                  </a:srgbClr>
                </a:solidFill>
                <a:latin typeface="CiscoSansTT ExtraLight"/>
              </a:rPr>
              <a:t>408-674-1739</a:t>
            </a:r>
          </a:p>
        </p:txBody>
      </p:sp>
      <p:sp>
        <p:nvSpPr>
          <p:cNvPr id="8" name="TextBox 7">
            <a:extLst>
              <a:ext uri="{FF2B5EF4-FFF2-40B4-BE49-F238E27FC236}">
                <a16:creationId xmlns:a16="http://schemas.microsoft.com/office/drawing/2014/main" id="{53EC633F-1EFA-4D5E-9FB5-456B273FBAC6}"/>
              </a:ext>
            </a:extLst>
          </p:cNvPr>
          <p:cNvSpPr txBox="1"/>
          <p:nvPr/>
        </p:nvSpPr>
        <p:spPr>
          <a:xfrm>
            <a:off x="3303372" y="1679552"/>
            <a:ext cx="2856259" cy="4154984"/>
          </a:xfrm>
          <a:prstGeom prst="rect">
            <a:avLst/>
          </a:prstGeom>
          <a:noFill/>
        </p:spPr>
        <p:txBody>
          <a:bodyPr wrap="square" rtlCol="0">
            <a:spAutoFit/>
          </a:bodyPr>
          <a:lstStyle/>
          <a:p>
            <a:pPr lvl="0">
              <a:defRPr/>
            </a:pPr>
            <a:r>
              <a:rPr lang="en-US" b="1" dirty="0">
                <a:solidFill>
                  <a:srgbClr val="00BCEB"/>
                </a:solidFill>
                <a:latin typeface="CiscoSansTT ExtraLight"/>
              </a:rPr>
              <a:t>Ryan </a:t>
            </a:r>
            <a:r>
              <a:rPr lang="en-US" b="1" dirty="0" err="1">
                <a:solidFill>
                  <a:srgbClr val="00BCEB"/>
                </a:solidFill>
                <a:latin typeface="CiscoSansTT ExtraLight"/>
              </a:rPr>
              <a:t>Taggatz</a:t>
            </a:r>
            <a:r>
              <a:rPr lang="en-US" b="1" dirty="0">
                <a:solidFill>
                  <a:srgbClr val="00BCEB"/>
                </a:solidFill>
                <a:latin typeface="CiscoSansTT ExtraLight"/>
              </a:rPr>
              <a:t>, DAM </a:t>
            </a:r>
          </a:p>
          <a:p>
            <a:pPr lvl="0">
              <a:defRPr/>
            </a:pPr>
            <a:r>
              <a:rPr lang="en-US" sz="1600" dirty="0">
                <a:solidFill>
                  <a:srgbClr val="005073"/>
                </a:solidFill>
                <a:latin typeface="CiscoSansTT ExtraLight"/>
                <a:hlinkClick r:id="rId8"/>
              </a:rPr>
              <a:t>rtaggatz@cisco.com  </a:t>
            </a:r>
            <a:endParaRPr lang="en-US" sz="1600" dirty="0">
              <a:solidFill>
                <a:srgbClr val="005073"/>
              </a:solidFill>
              <a:latin typeface="CiscoSansTT ExtraLight"/>
            </a:endParaRPr>
          </a:p>
          <a:p>
            <a:pPr lvl="0">
              <a:defRPr/>
            </a:pPr>
            <a:r>
              <a:rPr lang="en-US" sz="1600" dirty="0">
                <a:solidFill>
                  <a:srgbClr val="676767">
                    <a:lumMod val="75000"/>
                  </a:srgbClr>
                </a:solidFill>
                <a:latin typeface="CiscoSansTT ExtraLight"/>
              </a:rPr>
              <a:t>602-441-1665</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BCEB"/>
                </a:solidFill>
                <a:effectLst/>
                <a:uLnTx/>
                <a:uFillTx/>
                <a:latin typeface="CiscoSansTT ExtraLight"/>
                <a:ea typeface="ＭＳ Ｐゴシック" charset="0"/>
              </a:rPr>
              <a:t>Greg Cooney, SE</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rgbClr val="005073"/>
                </a:solidFill>
                <a:effectLst/>
                <a:uLnTx/>
                <a:uFillTx/>
                <a:latin typeface="CiscoSansTT ExtraLight"/>
                <a:ea typeface="ＭＳ Ｐゴシック" charset="0"/>
                <a:hlinkClick r:id="rId9"/>
              </a:rPr>
              <a:t>grcooney@cisco.com</a:t>
            </a:r>
            <a:endParaRPr kumimoji="0" lang="en-US" sz="1600" i="0" u="none" strike="noStrike" kern="1200" cap="none" spc="0" normalizeH="0" baseline="0" noProof="0" dirty="0">
              <a:ln>
                <a:noFill/>
              </a:ln>
              <a:solidFill>
                <a:srgbClr val="005073"/>
              </a:solidFill>
              <a:effectLst/>
              <a:uLnTx/>
              <a:uFillTx/>
              <a:latin typeface="CiscoSansTT ExtraLight"/>
              <a:ea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rPr>
              <a:t>813-363-1634</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endParaRPr>
          </a:p>
          <a:p>
            <a:pPr lvl="0">
              <a:defRPr/>
            </a:pPr>
            <a:r>
              <a:rPr lang="en-US" b="1" dirty="0">
                <a:solidFill>
                  <a:srgbClr val="00BCEB"/>
                </a:solidFill>
                <a:latin typeface="CiscoSansTT ExtraLight"/>
              </a:rPr>
              <a:t>Dave </a:t>
            </a:r>
            <a:r>
              <a:rPr lang="en-US" b="1" dirty="0" err="1">
                <a:solidFill>
                  <a:srgbClr val="00BCEB"/>
                </a:solidFill>
                <a:latin typeface="CiscoSansTT ExtraLight"/>
              </a:rPr>
              <a:t>Nentarz</a:t>
            </a:r>
            <a:r>
              <a:rPr lang="en-US" b="1" dirty="0">
                <a:solidFill>
                  <a:srgbClr val="00BCEB"/>
                </a:solidFill>
                <a:latin typeface="CiscoSansTT ExtraLight"/>
              </a:rPr>
              <a:t>, SE </a:t>
            </a:r>
          </a:p>
          <a:p>
            <a:pPr lvl="0">
              <a:defRPr/>
            </a:pPr>
            <a:r>
              <a:rPr lang="en-US" sz="1600" dirty="0">
                <a:solidFill>
                  <a:srgbClr val="005073"/>
                </a:solidFill>
                <a:latin typeface="CiscoSansTT ExtraLight"/>
                <a:hlinkClick r:id="rId10"/>
              </a:rPr>
              <a:t>dnentarz@cisco.com </a:t>
            </a:r>
            <a:endParaRPr lang="en-US" sz="1600" dirty="0">
              <a:solidFill>
                <a:srgbClr val="005073"/>
              </a:solidFill>
              <a:latin typeface="CiscoSansTT ExtraLight"/>
            </a:endParaRPr>
          </a:p>
          <a:p>
            <a:pPr lvl="0">
              <a:defRPr/>
            </a:pPr>
            <a:r>
              <a:rPr lang="en-US" sz="1600" dirty="0">
                <a:solidFill>
                  <a:srgbClr val="676767">
                    <a:lumMod val="75000"/>
                  </a:srgbClr>
                </a:solidFill>
                <a:latin typeface="CiscoSansTT ExtraLight"/>
              </a:rPr>
              <a:t>408-894-7519</a:t>
            </a:r>
          </a:p>
          <a:p>
            <a:pPr lvl="0">
              <a:defRPr/>
            </a:pPr>
            <a:endParaRPr kumimoji="0" lang="en-US" sz="16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endParaRPr>
          </a:p>
          <a:p>
            <a:pPr lvl="0">
              <a:defRPr/>
            </a:pPr>
            <a:r>
              <a:rPr lang="en-US" b="1" dirty="0">
                <a:solidFill>
                  <a:srgbClr val="00BCEB"/>
                </a:solidFill>
                <a:latin typeface="CiscoSansTT ExtraLight"/>
              </a:rPr>
              <a:t>Don Harrington, PSDM</a:t>
            </a:r>
          </a:p>
          <a:p>
            <a:pPr lvl="0">
              <a:defRPr/>
            </a:pPr>
            <a:r>
              <a:rPr lang="en-US" sz="1600" dirty="0">
                <a:solidFill>
                  <a:srgbClr val="005073"/>
                </a:solidFill>
                <a:latin typeface="CiscoSansTT ExtraLight"/>
                <a:hlinkClick r:id="rId11"/>
              </a:rPr>
              <a:t>doharrin@cisco.com </a:t>
            </a:r>
            <a:endParaRPr lang="en-US" sz="1600" dirty="0">
              <a:solidFill>
                <a:srgbClr val="005073"/>
              </a:solidFill>
              <a:latin typeface="CiscoSansTT ExtraLight"/>
            </a:endParaRPr>
          </a:p>
          <a:p>
            <a:pPr lvl="0">
              <a:defRPr/>
            </a:pPr>
            <a:r>
              <a:rPr lang="en-US" sz="1600" dirty="0">
                <a:solidFill>
                  <a:srgbClr val="676767">
                    <a:lumMod val="75000"/>
                  </a:srgbClr>
                </a:solidFill>
                <a:latin typeface="CiscoSansTT ExtraLight"/>
              </a:rPr>
              <a:t>813-600-8014</a:t>
            </a:r>
            <a:endParaRPr kumimoji="0" lang="en-US" sz="16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ＭＳ Ｐゴシック" charset="0"/>
            </a:endParaRPr>
          </a:p>
        </p:txBody>
      </p:sp>
      <p:sp>
        <p:nvSpPr>
          <p:cNvPr id="9" name="TextBox 8">
            <a:extLst>
              <a:ext uri="{FF2B5EF4-FFF2-40B4-BE49-F238E27FC236}">
                <a16:creationId xmlns:a16="http://schemas.microsoft.com/office/drawing/2014/main" id="{EDCB61C5-9FF9-4C2A-A258-E76F0E5CF8CB}"/>
              </a:ext>
            </a:extLst>
          </p:cNvPr>
          <p:cNvSpPr txBox="1"/>
          <p:nvPr/>
        </p:nvSpPr>
        <p:spPr>
          <a:xfrm>
            <a:off x="5699141" y="1679552"/>
            <a:ext cx="2856259" cy="289310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BCEB"/>
                </a:solidFill>
                <a:effectLst/>
                <a:uLnTx/>
                <a:uFillTx/>
                <a:latin typeface="CiscoSansTT ExtraLight"/>
                <a:ea typeface="ＭＳ Ｐゴシック" charset="0"/>
              </a:rPr>
              <a:t>G</a:t>
            </a:r>
            <a:r>
              <a:rPr kumimoji="0" lang="en-US" sz="1800" b="1" i="0" u="none" strike="noStrike" kern="1200" cap="none" spc="0" normalizeH="0" baseline="0" noProof="0" dirty="0">
                <a:ln>
                  <a:noFill/>
                </a:ln>
                <a:solidFill>
                  <a:srgbClr val="00BCEB"/>
                </a:solidFill>
                <a:effectLst/>
                <a:uLnTx/>
                <a:uFillTx/>
                <a:latin typeface="CiscoSansTT ExtraLight"/>
                <a:ea typeface="ＭＳ Ｐゴシック" charset="0"/>
              </a:rPr>
              <a:t>abby McGee, PSDM</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5073"/>
                </a:solidFill>
                <a:effectLst/>
                <a:uLnTx/>
                <a:uFillTx/>
                <a:latin typeface="CiscoSansTT ExtraLight"/>
                <a:ea typeface="ＭＳ Ｐゴシック" charset="0"/>
                <a:hlinkClick r:id="rId12"/>
              </a:rPr>
              <a:t>gamcgee@cisco.com </a:t>
            </a:r>
            <a:endParaRPr kumimoji="0" lang="en-US" sz="1600" b="0" i="0" u="none" strike="noStrike" kern="1200" cap="none" spc="0" normalizeH="0" baseline="0" noProof="0" dirty="0">
              <a:ln>
                <a:noFill/>
              </a:ln>
              <a:solidFill>
                <a:srgbClr val="005073"/>
              </a:solidFill>
              <a:effectLst/>
              <a:uLnTx/>
              <a:uFillTx/>
              <a:latin typeface="CiscoSansTT ExtraLight"/>
              <a:ea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rPr>
              <a:t>727-540-1456</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BCEB"/>
                </a:solidFill>
                <a:effectLst/>
                <a:uLnTx/>
                <a:uFillTx/>
                <a:latin typeface="CiscoSansTT ExtraLight"/>
                <a:ea typeface="ＭＳ Ｐゴシック" charset="0"/>
              </a:rPr>
              <a:t>K</a:t>
            </a:r>
            <a:r>
              <a:rPr kumimoji="0" lang="en-US" sz="1800" b="1" i="0" u="none" strike="noStrike" kern="1200" cap="none" spc="0" normalizeH="0" baseline="0" noProof="0" dirty="0">
                <a:ln>
                  <a:noFill/>
                </a:ln>
                <a:solidFill>
                  <a:srgbClr val="00BCEB"/>
                </a:solidFill>
                <a:effectLst/>
                <a:uLnTx/>
                <a:uFillTx/>
                <a:latin typeface="CiscoSansTT ExtraLight"/>
                <a:ea typeface="ＭＳ Ｐゴシック" charset="0"/>
              </a:rPr>
              <a:t>ristina Carpenter, DMM</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rgbClr val="005073"/>
                </a:solidFill>
                <a:effectLst/>
                <a:uLnTx/>
                <a:uFillTx/>
                <a:latin typeface="CiscoSansTT ExtraLight"/>
                <a:ea typeface="ＭＳ Ｐゴシック" charset="0"/>
                <a:hlinkClick r:id="rId13"/>
              </a:rPr>
              <a:t>krcrarpen@cisco.com </a:t>
            </a:r>
            <a:endParaRPr kumimoji="0" lang="en-US" sz="1600" i="0" u="none" strike="noStrike" kern="1200" cap="none" spc="0" normalizeH="0" baseline="0" noProof="0" dirty="0">
              <a:ln>
                <a:noFill/>
              </a:ln>
              <a:solidFill>
                <a:srgbClr val="005073"/>
              </a:solidFill>
              <a:effectLst/>
              <a:uLnTx/>
              <a:uFillTx/>
              <a:latin typeface="CiscoSansTT ExtraLight"/>
              <a:ea typeface="ＭＳ Ｐゴシック" charset="0"/>
            </a:endParaRPr>
          </a:p>
          <a:p>
            <a:pPr lvl="0">
              <a:defRPr/>
            </a:pPr>
            <a:r>
              <a:rPr kumimoji="0" lang="en-US" sz="16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rPr>
              <a:t>910-546-7444</a:t>
            </a:r>
          </a:p>
          <a:p>
            <a:pPr lvl="0">
              <a:defRPr/>
            </a:pPr>
            <a:endParaRPr lang="en-US" sz="1600" dirty="0">
              <a:solidFill>
                <a:srgbClr val="005073"/>
              </a:solidFill>
              <a:latin typeface="CiscoSansTT ExtraLight"/>
            </a:endParaRPr>
          </a:p>
          <a:p>
            <a:pPr lvl="0">
              <a:defRPr/>
            </a:pPr>
            <a:r>
              <a:rPr lang="en-US" b="1" dirty="0">
                <a:solidFill>
                  <a:srgbClr val="00BCEB"/>
                </a:solidFill>
                <a:latin typeface="CiscoSansTT ExtraLight"/>
              </a:rPr>
              <a:t>Kelly Edwards, DMM</a:t>
            </a:r>
          </a:p>
          <a:p>
            <a:pPr lvl="0">
              <a:defRPr/>
            </a:pPr>
            <a:r>
              <a:rPr lang="en-US" sz="1600" dirty="0">
                <a:solidFill>
                  <a:srgbClr val="005073"/>
                </a:solidFill>
                <a:latin typeface="CiscoSansTT ExtraLight"/>
                <a:hlinkClick r:id="rId14"/>
              </a:rPr>
              <a:t>keledwar@cisco.com</a:t>
            </a:r>
            <a:endParaRPr lang="en-US" sz="1600" dirty="0">
              <a:solidFill>
                <a:srgbClr val="005073"/>
              </a:solidFill>
              <a:latin typeface="CiscoSansTT ExtraLight"/>
            </a:endParaRPr>
          </a:p>
          <a:p>
            <a:pPr lvl="0">
              <a:defRPr/>
            </a:pPr>
            <a:r>
              <a:rPr lang="en-US" sz="1600" dirty="0">
                <a:solidFill>
                  <a:schemeClr val="accent4">
                    <a:lumMod val="75000"/>
                  </a:schemeClr>
                </a:solidFill>
                <a:latin typeface="CiscoSansTT ExtraLight"/>
              </a:rPr>
              <a:t>401-</a:t>
            </a:r>
            <a:r>
              <a:rPr lang="en-US" sz="1600" dirty="0">
                <a:solidFill>
                  <a:srgbClr val="676767">
                    <a:lumMod val="75000"/>
                  </a:srgbClr>
                </a:solidFill>
                <a:latin typeface="CiscoSansTT ExtraLight"/>
              </a:rPr>
              <a:t>580-4991</a:t>
            </a:r>
          </a:p>
        </p:txBody>
      </p:sp>
      <p:sp>
        <p:nvSpPr>
          <p:cNvPr id="11" name="TextBox 10">
            <a:extLst>
              <a:ext uri="{FF2B5EF4-FFF2-40B4-BE49-F238E27FC236}">
                <a16:creationId xmlns:a16="http://schemas.microsoft.com/office/drawing/2014/main" id="{25E60DC1-39BC-4525-B76B-1E73439CC2E9}"/>
              </a:ext>
            </a:extLst>
          </p:cNvPr>
          <p:cNvSpPr txBox="1"/>
          <p:nvPr/>
        </p:nvSpPr>
        <p:spPr>
          <a:xfrm>
            <a:off x="8701810" y="1679552"/>
            <a:ext cx="3281405" cy="295465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6EBE4A"/>
                </a:solidFill>
                <a:effectLst/>
                <a:uLnTx/>
                <a:uFillTx/>
                <a:latin typeface="CiscoSansTT ExtraLight"/>
                <a:ea typeface="ＭＳ Ｐゴシック" charset="0"/>
              </a:rPr>
              <a:t>Chad Morton, CSA</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rgbClr val="005073"/>
                </a:solidFill>
                <a:effectLst/>
                <a:uLnTx/>
                <a:uFillTx/>
                <a:latin typeface="CiscoSansTT ExtraLight"/>
                <a:ea typeface="ＭＳ Ｐゴシック" charset="0"/>
                <a:hlinkClick r:id="rId15"/>
              </a:rPr>
              <a:t>chadmort@cisco.com </a:t>
            </a:r>
            <a:endParaRPr kumimoji="0" lang="en-US" sz="1600" i="0" u="none" strike="noStrike" kern="1200" cap="none" spc="0" normalizeH="0" baseline="0" noProof="0" dirty="0">
              <a:ln>
                <a:noFill/>
              </a:ln>
              <a:solidFill>
                <a:srgbClr val="005073"/>
              </a:solidFill>
              <a:effectLst/>
              <a:uLnTx/>
              <a:uFillTx/>
              <a:latin typeface="CiscoSansTT ExtraLight"/>
              <a:ea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rPr>
              <a:t>727-512-9659</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6EBE4A"/>
                </a:solidFill>
                <a:effectLst/>
                <a:uLnTx/>
                <a:uFillTx/>
                <a:latin typeface="CiscoSansTT ExtraLight"/>
                <a:ea typeface="ＭＳ Ｐゴシック" charset="0"/>
              </a:rPr>
              <a:t>Haifa </a:t>
            </a:r>
            <a:r>
              <a:rPr kumimoji="0" lang="en-US" sz="1800" b="1" i="0" u="none" strike="noStrike" kern="1200" cap="none" spc="0" normalizeH="0" baseline="0" noProof="0" dirty="0" err="1">
                <a:ln>
                  <a:noFill/>
                </a:ln>
                <a:solidFill>
                  <a:srgbClr val="6EBE4A"/>
                </a:solidFill>
                <a:effectLst/>
                <a:uLnTx/>
                <a:uFillTx/>
                <a:latin typeface="CiscoSansTT ExtraLight"/>
                <a:ea typeface="ＭＳ Ｐゴシック" charset="0"/>
              </a:rPr>
              <a:t>Yazback</a:t>
            </a:r>
            <a:r>
              <a:rPr kumimoji="0" lang="en-US" sz="1800" b="1" i="0" u="none" strike="noStrike" kern="1200" cap="none" spc="0" normalizeH="0" baseline="0" noProof="0" dirty="0">
                <a:ln>
                  <a:noFill/>
                </a:ln>
                <a:solidFill>
                  <a:srgbClr val="6EBE4A"/>
                </a:solidFill>
                <a:effectLst/>
                <a:uLnTx/>
                <a:uFillTx/>
                <a:latin typeface="CiscoSansTT ExtraLight"/>
                <a:ea typeface="ＭＳ Ｐゴシック" charset="0"/>
              </a:rPr>
              <a:t>, CSA</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rgbClr val="005073"/>
                </a:solidFill>
                <a:effectLst/>
                <a:uLnTx/>
                <a:uFillTx/>
                <a:latin typeface="CiscoSansTT ExtraLight"/>
                <a:ea typeface="ＭＳ Ｐゴシック" charset="0"/>
                <a:hlinkClick r:id="rId16"/>
              </a:rPr>
              <a:t>hyazback@cisco.com </a:t>
            </a:r>
            <a:endParaRPr kumimoji="0" lang="en-US" sz="1600" i="0" u="none" strike="noStrike" kern="1200" cap="none" spc="0" normalizeH="0" baseline="0" noProof="0" dirty="0">
              <a:ln>
                <a:noFill/>
              </a:ln>
              <a:solidFill>
                <a:srgbClr val="005073"/>
              </a:solidFill>
              <a:effectLst/>
              <a:uLnTx/>
              <a:uFillTx/>
              <a:latin typeface="CiscoSansTT ExtraLight"/>
              <a:ea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rPr>
              <a:t>727-741-1770</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6EBE4A"/>
                </a:solidFill>
                <a:effectLst/>
                <a:uLnTx/>
                <a:uFillTx/>
                <a:latin typeface="CiscoSansTT ExtraLight"/>
                <a:ea typeface="ＭＳ Ｐゴシック" charset="0"/>
              </a:rPr>
              <a:t>Nicole </a:t>
            </a:r>
            <a:r>
              <a:rPr kumimoji="0" lang="en-US" sz="1800" b="1" i="0" u="none" strike="noStrike" kern="1200" cap="none" spc="0" normalizeH="0" baseline="0" noProof="0" dirty="0" err="1">
                <a:ln>
                  <a:noFill/>
                </a:ln>
                <a:solidFill>
                  <a:srgbClr val="6EBE4A"/>
                </a:solidFill>
                <a:effectLst/>
                <a:uLnTx/>
                <a:uFillTx/>
                <a:latin typeface="CiscoSansTT ExtraLight"/>
                <a:ea typeface="ＭＳ Ｐゴシック" charset="0"/>
              </a:rPr>
              <a:t>Zakhari</a:t>
            </a:r>
            <a:r>
              <a:rPr kumimoji="0" lang="en-US" sz="1800" b="1" i="0" u="none" strike="noStrike" kern="1200" cap="none" spc="0" normalizeH="0" baseline="0" noProof="0" dirty="0">
                <a:ln>
                  <a:noFill/>
                </a:ln>
                <a:solidFill>
                  <a:srgbClr val="6EBE4A"/>
                </a:solidFill>
                <a:effectLst/>
                <a:uLnTx/>
                <a:uFillTx/>
                <a:latin typeface="CiscoSansTT ExtraLight"/>
                <a:ea typeface="ＭＳ Ｐゴシック" charset="0"/>
              </a:rPr>
              <a:t>, SLED PSA</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err="1">
                <a:ln>
                  <a:noFill/>
                </a:ln>
                <a:solidFill>
                  <a:srgbClr val="005073"/>
                </a:solidFill>
                <a:effectLst/>
                <a:uLnTx/>
                <a:uFillTx/>
                <a:latin typeface="CiscoSansTT ExtraLight"/>
                <a:hlinkClick r:id="rId17"/>
              </a:rPr>
              <a:t>nizakhar</a:t>
            </a:r>
            <a:r>
              <a:rPr lang="en-US" sz="1600" dirty="0">
                <a:solidFill>
                  <a:srgbClr val="005073"/>
                </a:solidFill>
                <a:latin typeface="CiscoSansTT ExtraLight"/>
                <a:hlinkClick r:id="rId17"/>
              </a:rPr>
              <a:t>@cisco.com</a:t>
            </a:r>
            <a:endParaRPr lang="en-US" sz="1600" dirty="0">
              <a:solidFill>
                <a:srgbClr val="005073"/>
              </a:solidFill>
              <a:latin typeface="CiscoSansTT ExtraLight"/>
            </a:endParaRPr>
          </a:p>
          <a:p>
            <a:pPr marL="0" marR="0" lvl="0" indent="0" algn="l" defTabSz="457200" rtl="0" eaLnBrk="1" fontAlgn="base" latinLnBrk="0" hangingPunct="1">
              <a:lnSpc>
                <a:spcPct val="100000"/>
              </a:lnSpc>
              <a:spcBef>
                <a:spcPct val="0"/>
              </a:spcBef>
              <a:spcAft>
                <a:spcPct val="0"/>
              </a:spcAft>
              <a:buClrTx/>
              <a:buSzTx/>
              <a:buFontTx/>
              <a:buNone/>
              <a:tabLst/>
              <a:defRPr/>
            </a:pPr>
            <a:r>
              <a:rPr lang="en-US" sz="1600" dirty="0">
                <a:solidFill>
                  <a:srgbClr val="676767">
                    <a:lumMod val="75000"/>
                  </a:srgbClr>
                </a:solidFill>
                <a:latin typeface="CiscoSansTT ExtraLight"/>
              </a:rPr>
              <a:t>386-479-6801</a:t>
            </a:r>
            <a:endParaRPr kumimoji="0" lang="en-US" sz="16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endParaRPr>
          </a:p>
        </p:txBody>
      </p:sp>
      <p:sp>
        <p:nvSpPr>
          <p:cNvPr id="14" name="Rectangle 13">
            <a:extLst>
              <a:ext uri="{FF2B5EF4-FFF2-40B4-BE49-F238E27FC236}">
                <a16:creationId xmlns:a16="http://schemas.microsoft.com/office/drawing/2014/main" id="{2E6D2247-8786-42EC-AACE-874FEB1C7720}"/>
              </a:ext>
            </a:extLst>
          </p:cNvPr>
          <p:cNvSpPr/>
          <p:nvPr/>
        </p:nvSpPr>
        <p:spPr>
          <a:xfrm>
            <a:off x="188350" y="1584379"/>
            <a:ext cx="8270068" cy="4684616"/>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15" name="Rectangle 14">
            <a:extLst>
              <a:ext uri="{FF2B5EF4-FFF2-40B4-BE49-F238E27FC236}">
                <a16:creationId xmlns:a16="http://schemas.microsoft.com/office/drawing/2014/main" id="{02BDDA66-48D2-4BB8-81C8-3B397CF288E9}"/>
              </a:ext>
            </a:extLst>
          </p:cNvPr>
          <p:cNvSpPr/>
          <p:nvPr/>
        </p:nvSpPr>
        <p:spPr>
          <a:xfrm>
            <a:off x="8604828" y="1148670"/>
            <a:ext cx="3388770" cy="400110"/>
          </a:xfrm>
          <a:prstGeom prst="rect">
            <a:avLst/>
          </a:prstGeom>
          <a:solidFill>
            <a:schemeClr val="accent2"/>
          </a:solidFill>
          <a:ln>
            <a:solidFill>
              <a:schemeClr val="accent2"/>
            </a:solidFill>
          </a:ln>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iscoSansTT ExtraLight"/>
                <a:ea typeface="ＭＳ Ｐゴシック" charset="0"/>
              </a:rPr>
              <a:t>CSA Tech Data Cisco Team</a:t>
            </a:r>
          </a:p>
        </p:txBody>
      </p:sp>
      <p:sp>
        <p:nvSpPr>
          <p:cNvPr id="16" name="Rectangle 15">
            <a:extLst>
              <a:ext uri="{FF2B5EF4-FFF2-40B4-BE49-F238E27FC236}">
                <a16:creationId xmlns:a16="http://schemas.microsoft.com/office/drawing/2014/main" id="{D3648AE8-0583-4134-A465-5CBB3353EB91}"/>
              </a:ext>
            </a:extLst>
          </p:cNvPr>
          <p:cNvSpPr/>
          <p:nvPr/>
        </p:nvSpPr>
        <p:spPr>
          <a:xfrm>
            <a:off x="8604828" y="1548780"/>
            <a:ext cx="3388770" cy="4712058"/>
          </a:xfrm>
          <a:prstGeom prst="rect">
            <a:avLst/>
          </a:prstGeom>
          <a:no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17" name="Rectangle 15">
            <a:extLst>
              <a:ext uri="{FF2B5EF4-FFF2-40B4-BE49-F238E27FC236}">
                <a16:creationId xmlns:a16="http://schemas.microsoft.com/office/drawing/2014/main" id="{E1526889-1B71-4969-97F7-9BC539E352BD}"/>
              </a:ext>
            </a:extLst>
          </p:cNvPr>
          <p:cNvSpPr>
            <a:spLocks noChangeArrowheads="1"/>
          </p:cNvSpPr>
          <p:nvPr/>
        </p:nvSpPr>
        <p:spPr bwMode="auto">
          <a:xfrm>
            <a:off x="188349" y="1148670"/>
            <a:ext cx="8270067" cy="428773"/>
          </a:xfrm>
          <a:prstGeom prst="rect">
            <a:avLst/>
          </a:prstGeom>
          <a:solidFill>
            <a:schemeClr val="accent1"/>
          </a:solidFill>
          <a:ln w="9525" algn="ctr">
            <a:solidFill>
              <a:schemeClr val="accent1"/>
            </a:solidFill>
            <a:miter lim="800000"/>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iscoSansTT ExtraLight"/>
                <a:ea typeface="ＭＳ Ｐゴシック" charset="0"/>
              </a:rPr>
              <a:t>Tech Data Cisco Account Team</a:t>
            </a:r>
          </a:p>
        </p:txBody>
      </p:sp>
    </p:spTree>
    <p:extLst>
      <p:ext uri="{BB962C8B-B14F-4D97-AF65-F5344CB8AC3E}">
        <p14:creationId xmlns:p14="http://schemas.microsoft.com/office/powerpoint/2010/main" val="1913835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81C973-F36A-4CE5-96F6-371F125EBB4D}"/>
              </a:ext>
            </a:extLst>
          </p:cNvPr>
          <p:cNvSpPr/>
          <p:nvPr/>
        </p:nvSpPr>
        <p:spPr>
          <a:xfrm>
            <a:off x="-1" y="0"/>
            <a:ext cx="614988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5" name="Title 3">
            <a:extLst>
              <a:ext uri="{FF2B5EF4-FFF2-40B4-BE49-F238E27FC236}">
                <a16:creationId xmlns:a16="http://schemas.microsoft.com/office/drawing/2014/main" id="{5881FB6E-E921-4F77-AA5D-56C377719BE6}"/>
              </a:ext>
            </a:extLst>
          </p:cNvPr>
          <p:cNvSpPr txBox="1">
            <a:spLocks/>
          </p:cNvSpPr>
          <p:nvPr/>
        </p:nvSpPr>
        <p:spPr>
          <a:xfrm>
            <a:off x="585397" y="357726"/>
            <a:ext cx="3441765" cy="557588"/>
          </a:xfrm>
          <a:prstGeom prst="rect">
            <a:avLst/>
          </a:prstGeom>
        </p:spPr>
        <p:txBody>
          <a:bodyPr/>
          <a:lstStyle>
            <a:lvl1pPr algn="l" defTabSz="912261" rtl="0" eaLnBrk="1" fontAlgn="base" hangingPunct="1">
              <a:lnSpc>
                <a:spcPct val="80000"/>
              </a:lnSpc>
              <a:spcBef>
                <a:spcPct val="0"/>
              </a:spcBef>
              <a:spcAft>
                <a:spcPct val="0"/>
              </a:spcAft>
              <a:defRPr lang="en-US" sz="3733" b="0" i="0" kern="1200" dirty="0">
                <a:solidFill>
                  <a:schemeClr val="tx2"/>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pPr marL="0" marR="0" lvl="0" indent="0" algn="l" defTabSz="912261" rtl="0" eaLnBrk="1" fontAlgn="base" latinLnBrk="0" hangingPunct="1">
              <a:lnSpc>
                <a:spcPct val="8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282828"/>
                </a:solidFill>
                <a:effectLst/>
                <a:uLnTx/>
                <a:uFillTx/>
                <a:latin typeface="CiscoSansTT ExtraLight"/>
                <a:cs typeface="CiscoSansTT Thin" charset="0"/>
              </a:rPr>
              <a:t>DSV Cheat Sheet</a:t>
            </a:r>
          </a:p>
        </p:txBody>
      </p:sp>
      <p:sp>
        <p:nvSpPr>
          <p:cNvPr id="6" name="Title 3">
            <a:extLst>
              <a:ext uri="{FF2B5EF4-FFF2-40B4-BE49-F238E27FC236}">
                <a16:creationId xmlns:a16="http://schemas.microsoft.com/office/drawing/2014/main" id="{2EBC1F0B-C1EF-424A-A268-75937DAC4B2C}"/>
              </a:ext>
            </a:extLst>
          </p:cNvPr>
          <p:cNvSpPr txBox="1">
            <a:spLocks/>
          </p:cNvSpPr>
          <p:nvPr/>
        </p:nvSpPr>
        <p:spPr bwMode="auto">
          <a:xfrm>
            <a:off x="6389123" y="2286725"/>
            <a:ext cx="5654596" cy="222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899" tIns="60949" rIns="121899" bIns="60949"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b="0" i="0" kern="1200" dirty="0">
                <a:solidFill>
                  <a:schemeClr val="bg1"/>
                </a:solidFill>
                <a:latin typeface="+mj-lt"/>
                <a:ea typeface="ＭＳ Ｐゴシック" charset="0"/>
                <a:cs typeface="Tipo de letra del sistema Fina"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marL="0" marR="0" lvl="0" indent="0" algn="ctr" defTabSz="912261" rtl="0" eaLnBrk="1" fontAlgn="base" latinLnBrk="0" hangingPunct="1">
              <a:lnSpc>
                <a:spcPct val="85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5073"/>
                </a:solidFill>
                <a:effectLst/>
                <a:uLnTx/>
                <a:uFillTx/>
                <a:latin typeface="CiscoSansTT ExtraLight"/>
                <a:ea typeface="ＭＳ Ｐゴシック" charset="0"/>
              </a:rPr>
              <a:t>DSV FAQ </a:t>
            </a:r>
          </a:p>
          <a:p>
            <a:pPr marL="0" marR="0" lvl="0" indent="0" algn="ctr" defTabSz="912261" rtl="0" eaLnBrk="1" fontAlgn="base" latinLnBrk="0" hangingPunct="1">
              <a:lnSpc>
                <a:spcPct val="85000"/>
              </a:lnSpc>
              <a:spcBef>
                <a:spcPct val="0"/>
              </a:spcBef>
              <a:spcAft>
                <a:spcPct val="0"/>
              </a:spcAft>
              <a:buClrTx/>
              <a:buSzTx/>
              <a:buFontTx/>
              <a:buNone/>
              <a:tabLst/>
              <a:defRPr/>
            </a:pPr>
            <a:r>
              <a:rPr kumimoji="0" lang="en-US" sz="1307" b="0" i="0" u="none" strike="noStrike" kern="1200" cap="none" spc="0" normalizeH="0" baseline="0" noProof="0" dirty="0">
                <a:ln>
                  <a:noFill/>
                </a:ln>
                <a:solidFill>
                  <a:srgbClr val="005073"/>
                </a:solidFill>
                <a:effectLst/>
                <a:uLnTx/>
                <a:uFillTx/>
                <a:latin typeface="CiscoSansTT ExtraLight"/>
                <a:ea typeface="ＭＳ Ｐゴシック" charset="0"/>
              </a:rPr>
              <a:t> </a:t>
            </a:r>
          </a:p>
          <a:p>
            <a:pPr marL="0" marR="0" lvl="0" indent="0" algn="l" defTabSz="912261" rtl="0" eaLnBrk="1" fontAlgn="base" latinLnBrk="0" hangingPunct="1">
              <a:lnSpc>
                <a:spcPct val="9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BCEB"/>
                </a:solidFill>
                <a:effectLst/>
                <a:uLnTx/>
                <a:uFillTx/>
                <a:latin typeface="CiscoSansTT ExtraLight"/>
                <a:ea typeface="ＭＳ Ｐゴシック" charset="0"/>
              </a:rPr>
              <a:t>How long does it take for my order to show up in MBR?</a:t>
            </a:r>
          </a:p>
          <a:p>
            <a:pPr marL="0" marR="0" lvl="0" indent="0" algn="l" defTabSz="912261" rtl="0" eaLnBrk="1" fontAlgn="base" latinLnBrk="0" hangingPunct="1">
              <a:lnSpc>
                <a:spcPct val="95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rPr>
              <a:t>Approximately 4-6 Hours after the order posts in DSV – at month and quarter end this could be delayed due to volume</a:t>
            </a:r>
          </a:p>
          <a:p>
            <a:pPr marL="0" marR="0" lvl="0" indent="0" algn="l" defTabSz="912261" rtl="0" eaLnBrk="1" fontAlgn="base" latinLnBrk="0" hangingPunct="1">
              <a:lnSpc>
                <a:spcPct val="95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5073"/>
                </a:solidFill>
                <a:effectLst/>
                <a:uLnTx/>
                <a:uFillTx/>
                <a:latin typeface="CiscoSansTT ExtraLight"/>
                <a:ea typeface="ＭＳ Ｐゴシック" charset="0"/>
              </a:rPr>
              <a:t> </a:t>
            </a:r>
          </a:p>
          <a:p>
            <a:pPr marL="0" marR="0" lvl="0" indent="0" algn="l" defTabSz="912261" rtl="0" eaLnBrk="1" fontAlgn="base" latinLnBrk="0" hangingPunct="1">
              <a:lnSpc>
                <a:spcPct val="9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BCEB"/>
                </a:solidFill>
                <a:effectLst/>
                <a:uLnTx/>
                <a:uFillTx/>
                <a:latin typeface="CiscoSansTT ExtraLight"/>
                <a:ea typeface="ＭＳ Ｐゴシック" charset="0"/>
              </a:rPr>
              <a:t>Will I see a Cisco SO # in MBR and does that mean my order is booked?</a:t>
            </a:r>
          </a:p>
          <a:p>
            <a:pPr marL="0" marR="0" lvl="0" indent="0" algn="l" defTabSz="912261" rtl="0" eaLnBrk="1" fontAlgn="base" latinLnBrk="0" hangingPunct="1">
              <a:lnSpc>
                <a:spcPct val="95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rPr>
              <a:t>No. In the world of DSV you will not see a Cisco SO # in MBR and do not need a Cisco SO # for your order to be considered booked</a:t>
            </a:r>
          </a:p>
          <a:p>
            <a:pPr marL="0" marR="0" lvl="0" indent="0" algn="l" defTabSz="912261" rtl="0" eaLnBrk="1" fontAlgn="base" latinLnBrk="0" hangingPunct="1">
              <a:lnSpc>
                <a:spcPct val="95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5073"/>
                </a:solidFill>
                <a:effectLst/>
                <a:uLnTx/>
                <a:uFillTx/>
                <a:latin typeface="CiscoSansTT ExtraLight"/>
                <a:ea typeface="ＭＳ Ｐゴシック" charset="0"/>
              </a:rPr>
              <a:t> </a:t>
            </a:r>
          </a:p>
          <a:p>
            <a:pPr marL="0" marR="0" lvl="0" indent="0" algn="l" defTabSz="912261" rtl="0" eaLnBrk="1" fontAlgn="base" latinLnBrk="0" hangingPunct="1">
              <a:lnSpc>
                <a:spcPct val="9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BCEB"/>
                </a:solidFill>
                <a:effectLst/>
                <a:uLnTx/>
                <a:uFillTx/>
                <a:latin typeface="CiscoSansTT ExtraLight"/>
                <a:ea typeface="ＭＳ Ｐゴシック" charset="0"/>
              </a:rPr>
              <a:t>Does my DSV order need to ship and  POS in order for me to get booking credit?</a:t>
            </a:r>
          </a:p>
          <a:p>
            <a:pPr marL="0" marR="0" lvl="0" indent="0" algn="l" defTabSz="912261" rtl="0" eaLnBrk="1" fontAlgn="base" latinLnBrk="0" hangingPunct="1">
              <a:lnSpc>
                <a:spcPct val="95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rPr>
              <a:t>No. Your order does not need ship and POS. As soon as the order posts in DSV and shows up in MBR you have received booking credit</a:t>
            </a:r>
          </a:p>
          <a:p>
            <a:pPr marL="0" marR="0" lvl="0" indent="0" algn="l" defTabSz="912261" rtl="0" eaLnBrk="1" fontAlgn="base" latinLnBrk="0" hangingPunct="1">
              <a:lnSpc>
                <a:spcPct val="95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rPr>
              <a:t>If drop ship, your order does not need to show up in CCW as submitted in order for you to receive booking credit</a:t>
            </a:r>
          </a:p>
          <a:p>
            <a:pPr marL="0" marR="0" lvl="0" indent="0" algn="l" defTabSz="912261" rtl="0" eaLnBrk="1" fontAlgn="base" latinLnBrk="0" hangingPunct="1">
              <a:lnSpc>
                <a:spcPct val="95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5073"/>
                </a:solidFill>
                <a:effectLst/>
                <a:uLnTx/>
                <a:uFillTx/>
                <a:latin typeface="CiscoSansTT ExtraLight"/>
                <a:ea typeface="ＭＳ Ｐゴシック" charset="0"/>
              </a:rPr>
              <a:t> </a:t>
            </a:r>
          </a:p>
          <a:p>
            <a:pPr marL="0" marR="0" lvl="0" indent="0" algn="l" defTabSz="912261" rtl="0" eaLnBrk="1" fontAlgn="base" latinLnBrk="0" hangingPunct="1">
              <a:lnSpc>
                <a:spcPct val="9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BCEB"/>
                </a:solidFill>
                <a:effectLst/>
                <a:uLnTx/>
                <a:uFillTx/>
                <a:latin typeface="CiscoSansTT ExtraLight"/>
                <a:ea typeface="ＭＳ Ｐゴシック" charset="0"/>
              </a:rPr>
              <a:t>How do I track my order in MBR?</a:t>
            </a:r>
          </a:p>
          <a:p>
            <a:pPr marL="0" marR="0" lvl="0" indent="0" algn="l" defTabSz="912261" rtl="0" eaLnBrk="1" fontAlgn="base" latinLnBrk="0" hangingPunct="1">
              <a:lnSpc>
                <a:spcPct val="95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rPr>
              <a:t>Using the Deal ID, Partner PO or DSV Transaction IDs</a:t>
            </a:r>
          </a:p>
          <a:p>
            <a:pPr marL="0" marR="0" lvl="0" indent="0" algn="l" defTabSz="912261" rtl="0" eaLnBrk="1" fontAlgn="base" latinLnBrk="0" hangingPunct="1">
              <a:lnSpc>
                <a:spcPct val="95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5073"/>
                </a:solidFill>
                <a:effectLst/>
                <a:uLnTx/>
                <a:uFillTx/>
                <a:latin typeface="CiscoSansTT ExtraLight"/>
                <a:ea typeface="ＭＳ Ｐゴシック" charset="0"/>
              </a:rPr>
              <a:t> </a:t>
            </a:r>
          </a:p>
          <a:p>
            <a:pPr marL="0" marR="0" lvl="0" indent="0" algn="l" defTabSz="912261" rtl="0" eaLnBrk="1" fontAlgn="base" latinLnBrk="0" hangingPunct="1">
              <a:lnSpc>
                <a:spcPct val="9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BCEB"/>
                </a:solidFill>
                <a:effectLst/>
                <a:uLnTx/>
                <a:uFillTx/>
                <a:latin typeface="CiscoSansTT ExtraLight"/>
                <a:ea typeface="ＭＳ Ｐゴシック" charset="0"/>
              </a:rPr>
              <a:t>How do I submit a booking claim?</a:t>
            </a:r>
          </a:p>
          <a:p>
            <a:pPr marL="0" marR="0" lvl="0" indent="0" algn="l" defTabSz="912261" rtl="0" eaLnBrk="1" fontAlgn="base" latinLnBrk="0" hangingPunct="1">
              <a:lnSpc>
                <a:spcPct val="95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676767">
                    <a:lumMod val="75000"/>
                  </a:srgbClr>
                </a:solidFill>
                <a:effectLst/>
                <a:uLnTx/>
                <a:uFillTx/>
                <a:latin typeface="CiscoSansTT ExtraLight"/>
                <a:ea typeface="ＭＳ Ｐゴシック" charset="0"/>
              </a:rPr>
              <a:t>Reach out to your Cisco productivity team and provide them with the SO Number or Deal ID. They will be able to claim your booking for you</a:t>
            </a:r>
          </a:p>
          <a:p>
            <a:pPr marL="0" marR="0" lvl="0" indent="0" algn="l" defTabSz="912261" rtl="0" eaLnBrk="1" fontAlgn="base" latinLnBrk="0" hangingPunct="1">
              <a:lnSpc>
                <a:spcPct val="95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5073"/>
              </a:solidFill>
              <a:effectLst/>
              <a:uLnTx/>
              <a:uFillTx/>
              <a:latin typeface="CiscoSansTT ExtraLight"/>
              <a:ea typeface="ＭＳ Ｐゴシック" charset="0"/>
            </a:endParaRPr>
          </a:p>
          <a:p>
            <a:pPr marL="0" marR="0" lvl="0" indent="0" algn="l" defTabSz="912261" rtl="0" eaLnBrk="1" fontAlgn="base" latinLnBrk="0" hangingPunct="1">
              <a:lnSpc>
                <a:spcPct val="95000"/>
              </a:lnSpc>
              <a:spcBef>
                <a:spcPct val="0"/>
              </a:spcBef>
              <a:spcAft>
                <a:spcPct val="0"/>
              </a:spcAft>
              <a:buClrTx/>
              <a:buSzTx/>
              <a:buFontTx/>
              <a:buNone/>
              <a:tabLst/>
              <a:defRPr/>
            </a:pPr>
            <a:r>
              <a:rPr lang="en-US" sz="1400" b="1" dirty="0">
                <a:solidFill>
                  <a:schemeClr val="accent1"/>
                </a:solidFill>
                <a:latin typeface="CiscoSansTT ExtraLight"/>
              </a:rPr>
              <a:t>Commercial:	</a:t>
            </a:r>
            <a:r>
              <a:rPr lang="en-US" sz="1400" dirty="0">
                <a:solidFill>
                  <a:schemeClr val="accent1"/>
                </a:solidFill>
                <a:latin typeface="CiscoSansTT ExtraLight"/>
                <a:hlinkClick r:id="rId3"/>
              </a:rPr>
              <a:t>onecommercial@cisco.com</a:t>
            </a:r>
            <a:endParaRPr lang="en-US" sz="1400" dirty="0">
              <a:solidFill>
                <a:schemeClr val="accent1"/>
              </a:solidFill>
              <a:latin typeface="CiscoSansTT ExtraLight"/>
            </a:endParaRPr>
          </a:p>
          <a:p>
            <a:pPr marL="0" marR="0" lvl="0" indent="0" algn="l" defTabSz="912261" rtl="0" eaLnBrk="1" fontAlgn="base" latinLnBrk="0" hangingPunct="1">
              <a:lnSpc>
                <a:spcPct val="95000"/>
              </a:lnSpc>
              <a:spcBef>
                <a:spcPct val="0"/>
              </a:spcBef>
              <a:spcAft>
                <a:spcPct val="0"/>
              </a:spcAft>
              <a:buClrTx/>
              <a:buSzTx/>
              <a:buFontTx/>
              <a:buNone/>
              <a:tabLst/>
              <a:defRPr/>
            </a:pPr>
            <a:r>
              <a:rPr kumimoji="0" lang="en-US" sz="1400" b="1" i="0" u="none" strike="noStrike" kern="1200" cap="none" spc="0" normalizeH="0" baseline="0" noProof="0" dirty="0">
                <a:ln>
                  <a:noFill/>
                </a:ln>
                <a:solidFill>
                  <a:schemeClr val="accent1"/>
                </a:solidFill>
                <a:effectLst/>
                <a:uLnTx/>
                <a:uFillTx/>
                <a:latin typeface="CiscoSansTT ExtraLight"/>
                <a:ea typeface="ＭＳ Ｐゴシック" charset="0"/>
              </a:rPr>
              <a:t>Enterprise:		</a:t>
            </a:r>
            <a:r>
              <a:rPr kumimoji="0" lang="en-US" sz="1400" i="0" u="none" strike="noStrike" kern="1200" cap="none" spc="0" normalizeH="0" baseline="0" noProof="0" dirty="0" err="1">
                <a:ln>
                  <a:noFill/>
                </a:ln>
                <a:solidFill>
                  <a:schemeClr val="accent1"/>
                </a:solidFill>
                <a:effectLst/>
                <a:uLnTx/>
                <a:uFillTx/>
                <a:latin typeface="CiscoSansTT ExtraLight"/>
                <a:hlinkClick r:id="rId4"/>
              </a:rPr>
              <a:t>oneGES@cisco</a:t>
            </a:r>
            <a:r>
              <a:rPr kumimoji="0" lang="en-US" sz="1400" i="0" u="none" strike="noStrike" kern="1200" cap="none" spc="0" normalizeH="0" baseline="0" noProof="0" dirty="0">
                <a:ln>
                  <a:noFill/>
                </a:ln>
                <a:solidFill>
                  <a:schemeClr val="accent1"/>
                </a:solidFill>
                <a:effectLst/>
                <a:uLnTx/>
                <a:uFillTx/>
                <a:latin typeface="CiscoSansTT ExtraLight"/>
                <a:hlinkClick r:id="rId4"/>
              </a:rPr>
              <a:t>.</a:t>
            </a:r>
            <a:r>
              <a:rPr lang="en-US" sz="1400" dirty="0">
                <a:solidFill>
                  <a:schemeClr val="accent1"/>
                </a:solidFill>
                <a:latin typeface="CiscoSansTT ExtraLight"/>
                <a:hlinkClick r:id="rId4"/>
              </a:rPr>
              <a:t>com</a:t>
            </a:r>
            <a:endParaRPr lang="en-US" sz="1400" dirty="0">
              <a:solidFill>
                <a:schemeClr val="accent1"/>
              </a:solidFill>
              <a:latin typeface="CiscoSansTT ExtraLight"/>
            </a:endParaRPr>
          </a:p>
          <a:p>
            <a:pPr marL="0" marR="0" lvl="0" indent="0" algn="l" defTabSz="912261" rtl="0" eaLnBrk="1" fontAlgn="base" latinLnBrk="0" hangingPunct="1">
              <a:lnSpc>
                <a:spcPct val="95000"/>
              </a:lnSpc>
              <a:spcBef>
                <a:spcPct val="0"/>
              </a:spcBef>
              <a:spcAft>
                <a:spcPct val="0"/>
              </a:spcAft>
              <a:buClrTx/>
              <a:buSzTx/>
              <a:buFontTx/>
              <a:buNone/>
              <a:tabLst/>
              <a:defRPr/>
            </a:pPr>
            <a:r>
              <a:rPr lang="en-US" sz="1400" b="1" dirty="0">
                <a:solidFill>
                  <a:schemeClr val="accent1"/>
                </a:solidFill>
                <a:latin typeface="CiscoSansTT ExtraLight"/>
              </a:rPr>
              <a:t>SLED:		</a:t>
            </a:r>
            <a:r>
              <a:rPr lang="en-US" sz="1400" dirty="0">
                <a:solidFill>
                  <a:schemeClr val="accent1"/>
                </a:solidFill>
                <a:latin typeface="CiscoSansTT ExtraLight"/>
                <a:hlinkClick r:id="rId5"/>
              </a:rPr>
              <a:t>oneSLED@cisco.com</a:t>
            </a:r>
            <a:endParaRPr lang="en-US" sz="1400" dirty="0">
              <a:solidFill>
                <a:schemeClr val="accent1"/>
              </a:solidFill>
              <a:latin typeface="CiscoSansTT ExtraLight"/>
            </a:endParaRPr>
          </a:p>
          <a:p>
            <a:pPr marL="0" marR="0" lvl="0" indent="0" algn="l" defTabSz="912261" rtl="0" eaLnBrk="1" fontAlgn="base" latinLnBrk="0" hangingPunct="1">
              <a:lnSpc>
                <a:spcPct val="95000"/>
              </a:lnSpc>
              <a:spcBef>
                <a:spcPct val="0"/>
              </a:spcBef>
              <a:spcAft>
                <a:spcPct val="0"/>
              </a:spcAft>
              <a:buClrTx/>
              <a:buSzTx/>
              <a:buFontTx/>
              <a:buNone/>
              <a:tabLst/>
              <a:defRPr/>
            </a:pPr>
            <a:r>
              <a:rPr kumimoji="0" lang="en-US" sz="1400" b="1" i="0" u="none" strike="noStrike" kern="1200" cap="none" spc="0" normalizeH="0" baseline="0" noProof="0" dirty="0">
                <a:ln>
                  <a:noFill/>
                </a:ln>
                <a:solidFill>
                  <a:schemeClr val="accent1"/>
                </a:solidFill>
                <a:effectLst/>
                <a:uLnTx/>
                <a:uFillTx/>
                <a:latin typeface="CiscoSansTT ExtraLight"/>
                <a:ea typeface="ＭＳ Ｐゴシック" charset="0"/>
              </a:rPr>
              <a:t>Federal:		</a:t>
            </a:r>
            <a:r>
              <a:rPr kumimoji="0" lang="en-US" sz="1400" i="0" u="none" strike="noStrike" kern="1200" cap="none" spc="0" normalizeH="0" baseline="0" noProof="0" dirty="0" err="1">
                <a:ln>
                  <a:noFill/>
                </a:ln>
                <a:solidFill>
                  <a:schemeClr val="accent1"/>
                </a:solidFill>
                <a:effectLst/>
                <a:uLnTx/>
                <a:uFillTx/>
                <a:latin typeface="CiscoSansTT ExtraLight"/>
                <a:hlinkClick r:id="rId6"/>
              </a:rPr>
              <a:t>oneFED</a:t>
            </a:r>
            <a:r>
              <a:rPr kumimoji="0" lang="en-US" sz="1400" i="0" u="none" strike="noStrike" kern="1200" cap="none" spc="0" normalizeH="0" baseline="0" noProof="0" dirty="0">
                <a:ln>
                  <a:noFill/>
                </a:ln>
                <a:solidFill>
                  <a:schemeClr val="accent1"/>
                </a:solidFill>
                <a:effectLst/>
                <a:uLnTx/>
                <a:uFillTx/>
                <a:latin typeface="CiscoSansTT ExtraLight"/>
                <a:hlinkClick r:id="rId6"/>
              </a:rPr>
              <a:t>@</a:t>
            </a:r>
            <a:r>
              <a:rPr lang="en-US" sz="1400" dirty="0">
                <a:solidFill>
                  <a:schemeClr val="accent1"/>
                </a:solidFill>
                <a:latin typeface="CiscoSansTT ExtraLight"/>
                <a:hlinkClick r:id="rId6"/>
              </a:rPr>
              <a:t>cisco.com</a:t>
            </a:r>
            <a:endParaRPr lang="en-US" sz="1400" dirty="0">
              <a:solidFill>
                <a:schemeClr val="accent1"/>
              </a:solidFill>
              <a:latin typeface="CiscoSansTT ExtraLight"/>
            </a:endParaRPr>
          </a:p>
          <a:p>
            <a:pPr marL="0" marR="0" lvl="0" indent="0" algn="l" defTabSz="912261" rtl="0" eaLnBrk="1" fontAlgn="base" latinLnBrk="0" hangingPunct="1">
              <a:lnSpc>
                <a:spcPct val="95000"/>
              </a:lnSpc>
              <a:spcBef>
                <a:spcPct val="0"/>
              </a:spcBef>
              <a:spcAft>
                <a:spcPct val="0"/>
              </a:spcAft>
              <a:buClrTx/>
              <a:buSzTx/>
              <a:buFontTx/>
              <a:buNone/>
              <a:tabLst/>
              <a:defRPr/>
            </a:pPr>
            <a:r>
              <a:rPr lang="en-US" sz="1400" b="1" dirty="0">
                <a:solidFill>
                  <a:schemeClr val="accent1"/>
                </a:solidFill>
                <a:latin typeface="CiscoSansTT ExtraLight"/>
              </a:rPr>
              <a:t>GSP:	</a:t>
            </a:r>
            <a:r>
              <a:rPr lang="en-US" sz="1400" dirty="0">
                <a:solidFill>
                  <a:srgbClr val="005073"/>
                </a:solidFill>
                <a:latin typeface="CiscoSansTT ExtraLight"/>
              </a:rPr>
              <a:t>	</a:t>
            </a:r>
            <a:r>
              <a:rPr lang="en-US" sz="1400" dirty="0">
                <a:solidFill>
                  <a:srgbClr val="005073"/>
                </a:solidFill>
                <a:latin typeface="CiscoSansTT ExtraLight"/>
                <a:hlinkClick r:id="rId7"/>
              </a:rPr>
              <a:t>oneGSP@cisco.com</a:t>
            </a:r>
            <a:endParaRPr kumimoji="0" lang="en-US" sz="1400" b="0" i="0" u="sng" strike="noStrike" kern="1200" cap="none" spc="0" normalizeH="0" baseline="0" noProof="0" dirty="0">
              <a:ln w="0">
                <a:solidFill>
                  <a:srgbClr val="005073"/>
                </a:solidFill>
              </a:ln>
              <a:solidFill>
                <a:srgbClr val="005073"/>
              </a:solidFill>
              <a:effectLst/>
              <a:uLnTx/>
              <a:uFillTx/>
              <a:latin typeface="CiscoSansTT ExtraLight"/>
              <a:ea typeface="ＭＳ Ｐゴシック" charset="0"/>
            </a:endParaRPr>
          </a:p>
        </p:txBody>
      </p:sp>
      <p:grpSp>
        <p:nvGrpSpPr>
          <p:cNvPr id="7" name="Group 6">
            <a:extLst>
              <a:ext uri="{FF2B5EF4-FFF2-40B4-BE49-F238E27FC236}">
                <a16:creationId xmlns:a16="http://schemas.microsoft.com/office/drawing/2014/main" id="{0A3A0C7F-2039-49EF-BF64-D931C00DB2E8}"/>
              </a:ext>
            </a:extLst>
          </p:cNvPr>
          <p:cNvGrpSpPr/>
          <p:nvPr/>
        </p:nvGrpSpPr>
        <p:grpSpPr>
          <a:xfrm>
            <a:off x="368710" y="1242471"/>
            <a:ext cx="5368413" cy="5096023"/>
            <a:chOff x="276532" y="931680"/>
            <a:chExt cx="4026310" cy="3888571"/>
          </a:xfrm>
        </p:grpSpPr>
        <p:grpSp>
          <p:nvGrpSpPr>
            <p:cNvPr id="8" name="Group 7">
              <a:extLst>
                <a:ext uri="{FF2B5EF4-FFF2-40B4-BE49-F238E27FC236}">
                  <a16:creationId xmlns:a16="http://schemas.microsoft.com/office/drawing/2014/main" id="{5CC4DFF0-E043-4279-90AB-0F869B00121B}"/>
                </a:ext>
              </a:extLst>
            </p:cNvPr>
            <p:cNvGrpSpPr/>
            <p:nvPr/>
          </p:nvGrpSpPr>
          <p:grpSpPr>
            <a:xfrm>
              <a:off x="439048" y="4266185"/>
              <a:ext cx="3698509" cy="554066"/>
              <a:chOff x="0" y="4275446"/>
              <a:chExt cx="5429250" cy="609265"/>
            </a:xfrm>
          </p:grpSpPr>
          <p:sp>
            <p:nvSpPr>
              <p:cNvPr id="27" name="Rectangle 26">
                <a:extLst>
                  <a:ext uri="{FF2B5EF4-FFF2-40B4-BE49-F238E27FC236}">
                    <a16:creationId xmlns:a16="http://schemas.microsoft.com/office/drawing/2014/main" id="{051DB5A4-BCC9-4404-AF86-0C2898BB2FF9}"/>
                  </a:ext>
                </a:extLst>
              </p:cNvPr>
              <p:cNvSpPr/>
              <p:nvPr/>
            </p:nvSpPr>
            <p:spPr>
              <a:xfrm>
                <a:off x="0" y="4275446"/>
                <a:ext cx="5429250" cy="467859"/>
              </a:xfrm>
              <a:prstGeom prst="rect">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28" name="TextBox 27">
                <a:extLst>
                  <a:ext uri="{FF2B5EF4-FFF2-40B4-BE49-F238E27FC236}">
                    <a16:creationId xmlns:a16="http://schemas.microsoft.com/office/drawing/2014/main" id="{A1C82058-D3E5-4031-A6B9-B6A6D0D3B2D5}"/>
                  </a:ext>
                </a:extLst>
              </p:cNvPr>
              <p:cNvSpPr txBox="1"/>
              <p:nvPr/>
            </p:nvSpPr>
            <p:spPr>
              <a:xfrm>
                <a:off x="0" y="4275447"/>
                <a:ext cx="5429250" cy="609264"/>
              </a:xfrm>
              <a:prstGeom prst="rect">
                <a:avLst/>
              </a:prstGeom>
              <a:solidFill>
                <a:schemeClr val="bg2"/>
              </a:solidFill>
              <a:effectLst/>
            </p:spPr>
            <p:style>
              <a:lnRef idx="0">
                <a:scrgbClr r="0" g="0" b="0"/>
              </a:lnRef>
              <a:fillRef idx="0">
                <a:scrgbClr r="0" g="0" b="0"/>
              </a:fillRef>
              <a:effectRef idx="0">
                <a:scrgbClr r="0" g="0" b="0"/>
              </a:effectRef>
              <a:fontRef idx="minor">
                <a:schemeClr val="dk1"/>
              </a:fontRef>
            </p:style>
            <p:txBody>
              <a:bodyPr spcFirstLastPara="0" vert="horz" wrap="square" lIns="104309" tIns="104309" rIns="104309" bIns="104309" numCol="1" spcCol="1270" anchor="ctr" anchorCtr="0">
                <a:noAutofit/>
              </a:bodyPr>
              <a:lstStyle/>
              <a:p>
                <a:pPr marL="0" marR="0" lvl="0" indent="0" algn="ctr" defTabSz="651917" rtl="0" eaLnBrk="1" fontAlgn="base" latinLnBrk="0" hangingPunct="1">
                  <a:lnSpc>
                    <a:spcPct val="90000"/>
                  </a:lnSpc>
                  <a:spcBef>
                    <a:spcPct val="0"/>
                  </a:spcBef>
                  <a:spcAft>
                    <a:spcPct val="35000"/>
                  </a:spcAft>
                  <a:buClrTx/>
                  <a:buSzTx/>
                  <a:buFontTx/>
                  <a:buNone/>
                  <a:tabLst/>
                  <a:defRPr/>
                </a:pPr>
                <a:r>
                  <a:rPr kumimoji="0" lang="en-US" sz="1467" b="0" i="0" u="none" strike="noStrike" kern="1200" cap="none" spc="0" normalizeH="0" baseline="0" noProof="0" dirty="0">
                    <a:ln>
                      <a:noFill/>
                    </a:ln>
                    <a:solidFill>
                      <a:srgbClr val="282828"/>
                    </a:solidFill>
                    <a:effectLst/>
                    <a:uLnTx/>
                    <a:uFillTx/>
                    <a:latin typeface="CiscoSansTT ExtraLight"/>
                    <a:ea typeface="+mn-ea"/>
                    <a:cs typeface="+mn-cs"/>
                  </a:rPr>
                  <a:t>Order posts in the DSV system approximately 1 hour after being released by Distributor</a:t>
                </a:r>
              </a:p>
            </p:txBody>
          </p:sp>
        </p:grpSp>
        <p:grpSp>
          <p:nvGrpSpPr>
            <p:cNvPr id="9" name="Group 8">
              <a:extLst>
                <a:ext uri="{FF2B5EF4-FFF2-40B4-BE49-F238E27FC236}">
                  <a16:creationId xmlns:a16="http://schemas.microsoft.com/office/drawing/2014/main" id="{3D8A8F68-1544-4273-9724-A5142C73A2FD}"/>
                </a:ext>
              </a:extLst>
            </p:cNvPr>
            <p:cNvGrpSpPr/>
            <p:nvPr/>
          </p:nvGrpSpPr>
          <p:grpSpPr>
            <a:xfrm>
              <a:off x="439048" y="3712118"/>
              <a:ext cx="3698509" cy="654376"/>
              <a:chOff x="0" y="3562896"/>
              <a:chExt cx="5429250" cy="719568"/>
            </a:xfrm>
            <a:solidFill>
              <a:schemeClr val="accent6"/>
            </a:solidFill>
          </p:grpSpPr>
          <p:sp>
            <p:nvSpPr>
              <p:cNvPr id="25" name="Up Arrow Callout 67">
                <a:extLst>
                  <a:ext uri="{FF2B5EF4-FFF2-40B4-BE49-F238E27FC236}">
                    <a16:creationId xmlns:a16="http://schemas.microsoft.com/office/drawing/2014/main" id="{C319F413-069D-4641-9A3F-138506CB577C}"/>
                  </a:ext>
                </a:extLst>
              </p:cNvPr>
              <p:cNvSpPr/>
              <p:nvPr/>
            </p:nvSpPr>
            <p:spPr>
              <a:xfrm rot="10800000">
                <a:off x="0" y="3562896"/>
                <a:ext cx="5429250" cy="719568"/>
              </a:xfrm>
              <a:prstGeom prst="upArrowCallout">
                <a:avLst/>
              </a:prstGeom>
              <a:grpFill/>
              <a:sp3d prstMaterial="dkEdge">
                <a:bevelT w="8200" h="38100"/>
              </a:sp3d>
            </p:spPr>
            <p:style>
              <a:lnRef idx="0">
                <a:schemeClr val="lt1">
                  <a:hueOff val="0"/>
                  <a:satOff val="0"/>
                  <a:lumOff val="0"/>
                  <a:alphaOff val="0"/>
                </a:schemeClr>
              </a:lnRef>
              <a:fillRef idx="2">
                <a:schemeClr val="accent4">
                  <a:hueOff val="1633482"/>
                  <a:satOff val="-6796"/>
                  <a:lumOff val="1601"/>
                  <a:alphaOff val="0"/>
                </a:schemeClr>
              </a:fillRef>
              <a:effectRef idx="1">
                <a:schemeClr val="accent4">
                  <a:hueOff val="1633482"/>
                  <a:satOff val="-6796"/>
                  <a:lumOff val="1601"/>
                  <a:alphaOff val="0"/>
                </a:schemeClr>
              </a:effectRef>
              <a:fontRef idx="minor">
                <a:schemeClr val="dk1"/>
              </a:fontRef>
            </p:style>
          </p:sp>
          <p:sp>
            <p:nvSpPr>
              <p:cNvPr id="26" name="Up Arrow Callout 6">
                <a:extLst>
                  <a:ext uri="{FF2B5EF4-FFF2-40B4-BE49-F238E27FC236}">
                    <a16:creationId xmlns:a16="http://schemas.microsoft.com/office/drawing/2014/main" id="{AF53ED84-73FB-4DB2-971D-91B7096379C3}"/>
                  </a:ext>
                </a:extLst>
              </p:cNvPr>
              <p:cNvSpPr txBox="1"/>
              <p:nvPr/>
            </p:nvSpPr>
            <p:spPr>
              <a:xfrm>
                <a:off x="0" y="3562896"/>
                <a:ext cx="5429250" cy="554750"/>
              </a:xfrm>
              <a:prstGeom prst="rect">
                <a:avLst/>
              </a:prstGeom>
              <a:grpFill/>
              <a:effectLst/>
            </p:spPr>
            <p:style>
              <a:lnRef idx="0">
                <a:scrgbClr r="0" g="0" b="0"/>
              </a:lnRef>
              <a:fillRef idx="0">
                <a:scrgbClr r="0" g="0" b="0"/>
              </a:fillRef>
              <a:effectRef idx="0">
                <a:scrgbClr r="0" g="0" b="0"/>
              </a:effectRef>
              <a:fontRef idx="minor">
                <a:schemeClr val="dk1"/>
              </a:fontRef>
            </p:style>
            <p:txBody>
              <a:bodyPr spcFirstLastPara="0" vert="horz" wrap="square" lIns="104309" tIns="104309" rIns="104309" bIns="104309" numCol="1" spcCol="1270" anchor="ctr" anchorCtr="0">
                <a:noAutofit/>
              </a:bodyPr>
              <a:lstStyle/>
              <a:p>
                <a:pPr marL="0" marR="0" lvl="0" indent="0" algn="ctr" defTabSz="651917" rtl="0" eaLnBrk="1" fontAlgn="base" latinLnBrk="0" hangingPunct="1">
                  <a:lnSpc>
                    <a:spcPct val="90000"/>
                  </a:lnSpc>
                  <a:spcBef>
                    <a:spcPct val="0"/>
                  </a:spcBef>
                  <a:spcAft>
                    <a:spcPct val="35000"/>
                  </a:spcAft>
                  <a:buClrTx/>
                  <a:buSzTx/>
                  <a:buFontTx/>
                  <a:buNone/>
                  <a:tabLst/>
                  <a:defRPr/>
                </a:pPr>
                <a:r>
                  <a:rPr kumimoji="0" lang="en-US" sz="1467" b="0" i="0" u="none" strike="noStrike" kern="1200" cap="none" spc="0" normalizeH="0" baseline="0" noProof="0" dirty="0">
                    <a:ln>
                      <a:noFill/>
                    </a:ln>
                    <a:solidFill>
                      <a:srgbClr val="FFFFFF"/>
                    </a:solidFill>
                    <a:effectLst/>
                    <a:uLnTx/>
                    <a:uFillTx/>
                    <a:latin typeface="CiscoSansTT ExtraLight"/>
                    <a:ea typeface="+mn-ea"/>
                    <a:cs typeface="+mn-cs"/>
                  </a:rPr>
                  <a:t>Once all holds are released the order gets submitted into the DSV system</a:t>
                </a:r>
              </a:p>
            </p:txBody>
          </p:sp>
        </p:grpSp>
        <p:grpSp>
          <p:nvGrpSpPr>
            <p:cNvPr id="10" name="Group 9">
              <a:extLst>
                <a:ext uri="{FF2B5EF4-FFF2-40B4-BE49-F238E27FC236}">
                  <a16:creationId xmlns:a16="http://schemas.microsoft.com/office/drawing/2014/main" id="{BF9EAE41-C587-4307-AC0F-50F4CB3B71B8}"/>
                </a:ext>
              </a:extLst>
            </p:cNvPr>
            <p:cNvGrpSpPr/>
            <p:nvPr/>
          </p:nvGrpSpPr>
          <p:grpSpPr>
            <a:xfrm>
              <a:off x="439048" y="3158050"/>
              <a:ext cx="3698509" cy="654377"/>
              <a:chOff x="0" y="2850344"/>
              <a:chExt cx="5429250" cy="719569"/>
            </a:xfrm>
            <a:solidFill>
              <a:schemeClr val="accent5"/>
            </a:solidFill>
          </p:grpSpPr>
          <p:sp>
            <p:nvSpPr>
              <p:cNvPr id="23" name="Up Arrow Callout 70">
                <a:extLst>
                  <a:ext uri="{FF2B5EF4-FFF2-40B4-BE49-F238E27FC236}">
                    <a16:creationId xmlns:a16="http://schemas.microsoft.com/office/drawing/2014/main" id="{EBA4EC70-250A-492A-AB36-00B1F29B7C28}"/>
                  </a:ext>
                </a:extLst>
              </p:cNvPr>
              <p:cNvSpPr/>
              <p:nvPr/>
            </p:nvSpPr>
            <p:spPr>
              <a:xfrm rot="10800000">
                <a:off x="0" y="2850345"/>
                <a:ext cx="5429250" cy="719568"/>
              </a:xfrm>
              <a:prstGeom prst="upArrowCallout">
                <a:avLst/>
              </a:prstGeom>
              <a:grpFill/>
              <a:sp3d prstMaterial="dkEdge">
                <a:bevelT w="8200" h="38100"/>
              </a:sp3d>
            </p:spPr>
            <p:style>
              <a:lnRef idx="0">
                <a:schemeClr val="lt1">
                  <a:hueOff val="0"/>
                  <a:satOff val="0"/>
                  <a:lumOff val="0"/>
                  <a:alphaOff val="0"/>
                </a:schemeClr>
              </a:lnRef>
              <a:fillRef idx="2">
                <a:schemeClr val="accent4">
                  <a:hueOff val="3266964"/>
                  <a:satOff val="-13592"/>
                  <a:lumOff val="3203"/>
                  <a:alphaOff val="0"/>
                </a:schemeClr>
              </a:fillRef>
              <a:effectRef idx="1">
                <a:schemeClr val="accent4">
                  <a:hueOff val="3266964"/>
                  <a:satOff val="-13592"/>
                  <a:lumOff val="3203"/>
                  <a:alphaOff val="0"/>
                </a:schemeClr>
              </a:effectRef>
              <a:fontRef idx="minor">
                <a:schemeClr val="dk1"/>
              </a:fontRef>
            </p:style>
          </p:sp>
          <p:sp>
            <p:nvSpPr>
              <p:cNvPr id="24" name="Up Arrow Callout 8">
                <a:extLst>
                  <a:ext uri="{FF2B5EF4-FFF2-40B4-BE49-F238E27FC236}">
                    <a16:creationId xmlns:a16="http://schemas.microsoft.com/office/drawing/2014/main" id="{3E38FA0A-B43A-4421-A8DE-9D59E64F2D24}"/>
                  </a:ext>
                </a:extLst>
              </p:cNvPr>
              <p:cNvSpPr txBox="1"/>
              <p:nvPr/>
            </p:nvSpPr>
            <p:spPr>
              <a:xfrm>
                <a:off x="0" y="2850344"/>
                <a:ext cx="5429250" cy="554749"/>
              </a:xfrm>
              <a:prstGeom prst="rect">
                <a:avLst/>
              </a:prstGeom>
              <a:grpFill/>
              <a:effectLst/>
            </p:spPr>
            <p:style>
              <a:lnRef idx="0">
                <a:scrgbClr r="0" g="0" b="0"/>
              </a:lnRef>
              <a:fillRef idx="0">
                <a:scrgbClr r="0" g="0" b="0"/>
              </a:fillRef>
              <a:effectRef idx="0">
                <a:scrgbClr r="0" g="0" b="0"/>
              </a:effectRef>
              <a:fontRef idx="minor">
                <a:schemeClr val="dk1"/>
              </a:fontRef>
            </p:style>
            <p:txBody>
              <a:bodyPr spcFirstLastPara="0" vert="horz" wrap="square" lIns="104309" tIns="104309" rIns="104309" bIns="104309" numCol="1" spcCol="1270" anchor="ctr" anchorCtr="0">
                <a:noAutofit/>
              </a:bodyPr>
              <a:lstStyle/>
              <a:p>
                <a:pPr marL="0" marR="0" lvl="0" indent="0" algn="ctr" defTabSz="651917" rtl="0" eaLnBrk="1" fontAlgn="base" latinLnBrk="0" hangingPunct="1">
                  <a:lnSpc>
                    <a:spcPct val="90000"/>
                  </a:lnSpc>
                  <a:spcBef>
                    <a:spcPct val="0"/>
                  </a:spcBef>
                  <a:spcAft>
                    <a:spcPct val="35000"/>
                  </a:spcAft>
                  <a:buClrTx/>
                  <a:buSzTx/>
                  <a:buFontTx/>
                  <a:buNone/>
                  <a:tabLst/>
                  <a:defRPr/>
                </a:pPr>
                <a:r>
                  <a:rPr kumimoji="0" lang="en-US" sz="1467" b="0" i="0" u="none" strike="noStrike" kern="1200" cap="none" spc="0" normalizeH="0" baseline="0" noProof="0" dirty="0">
                    <a:ln>
                      <a:noFill/>
                    </a:ln>
                    <a:solidFill>
                      <a:srgbClr val="FFFFFF"/>
                    </a:solidFill>
                    <a:effectLst/>
                    <a:uLnTx/>
                    <a:uFillTx/>
                    <a:latin typeface="CiscoSansTT ExtraLight"/>
                    <a:ea typeface="+mn-ea"/>
                    <a:cs typeface="+mn-cs"/>
                  </a:rPr>
                  <a:t>DSV order goes through the process of getting holds released</a:t>
                </a:r>
              </a:p>
            </p:txBody>
          </p:sp>
        </p:grpSp>
        <p:grpSp>
          <p:nvGrpSpPr>
            <p:cNvPr id="11" name="Group 10">
              <a:extLst>
                <a:ext uri="{FF2B5EF4-FFF2-40B4-BE49-F238E27FC236}">
                  <a16:creationId xmlns:a16="http://schemas.microsoft.com/office/drawing/2014/main" id="{94BDBE20-8BAE-43F9-AD72-0BCAC6C0272E}"/>
                </a:ext>
              </a:extLst>
            </p:cNvPr>
            <p:cNvGrpSpPr/>
            <p:nvPr/>
          </p:nvGrpSpPr>
          <p:grpSpPr>
            <a:xfrm>
              <a:off x="439048" y="2603984"/>
              <a:ext cx="3698509" cy="654376"/>
              <a:chOff x="0" y="2137795"/>
              <a:chExt cx="5429250" cy="719568"/>
            </a:xfrm>
            <a:solidFill>
              <a:schemeClr val="accent4"/>
            </a:solidFill>
          </p:grpSpPr>
          <p:sp>
            <p:nvSpPr>
              <p:cNvPr id="21" name="Up Arrow Callout 73">
                <a:extLst>
                  <a:ext uri="{FF2B5EF4-FFF2-40B4-BE49-F238E27FC236}">
                    <a16:creationId xmlns:a16="http://schemas.microsoft.com/office/drawing/2014/main" id="{47D98B07-2BF1-49E0-80A4-16113EC70547}"/>
                  </a:ext>
                </a:extLst>
              </p:cNvPr>
              <p:cNvSpPr/>
              <p:nvPr/>
            </p:nvSpPr>
            <p:spPr>
              <a:xfrm rot="10800000">
                <a:off x="0" y="2137795"/>
                <a:ext cx="5429250" cy="719568"/>
              </a:xfrm>
              <a:prstGeom prst="upArrowCallout">
                <a:avLst/>
              </a:prstGeom>
              <a:grpFill/>
              <a:sp3d prstMaterial="dkEdge">
                <a:bevelT w="8200" h="38100"/>
              </a:sp3d>
            </p:spPr>
            <p:style>
              <a:lnRef idx="0">
                <a:schemeClr val="lt1">
                  <a:hueOff val="0"/>
                  <a:satOff val="0"/>
                  <a:lumOff val="0"/>
                  <a:alphaOff val="0"/>
                </a:schemeClr>
              </a:lnRef>
              <a:fillRef idx="2">
                <a:schemeClr val="accent4">
                  <a:hueOff val="4900445"/>
                  <a:satOff val="-20388"/>
                  <a:lumOff val="4804"/>
                  <a:alphaOff val="0"/>
                </a:schemeClr>
              </a:fillRef>
              <a:effectRef idx="1">
                <a:schemeClr val="accent4">
                  <a:hueOff val="4900445"/>
                  <a:satOff val="-20388"/>
                  <a:lumOff val="4804"/>
                  <a:alphaOff val="0"/>
                </a:schemeClr>
              </a:effectRef>
              <a:fontRef idx="minor">
                <a:schemeClr val="dk1"/>
              </a:fontRef>
            </p:style>
          </p:sp>
          <p:sp>
            <p:nvSpPr>
              <p:cNvPr id="22" name="Up Arrow Callout 10">
                <a:extLst>
                  <a:ext uri="{FF2B5EF4-FFF2-40B4-BE49-F238E27FC236}">
                    <a16:creationId xmlns:a16="http://schemas.microsoft.com/office/drawing/2014/main" id="{68A03B96-44BF-4D1F-8BC0-137196B25666}"/>
                  </a:ext>
                </a:extLst>
              </p:cNvPr>
              <p:cNvSpPr txBox="1"/>
              <p:nvPr/>
            </p:nvSpPr>
            <p:spPr>
              <a:xfrm>
                <a:off x="0" y="2137795"/>
                <a:ext cx="5429250" cy="551148"/>
              </a:xfrm>
              <a:prstGeom prst="rect">
                <a:avLst/>
              </a:prstGeom>
              <a:grpFill/>
              <a:effectLst/>
            </p:spPr>
            <p:style>
              <a:lnRef idx="0">
                <a:scrgbClr r="0" g="0" b="0"/>
              </a:lnRef>
              <a:fillRef idx="0">
                <a:scrgbClr r="0" g="0" b="0"/>
              </a:fillRef>
              <a:effectRef idx="0">
                <a:scrgbClr r="0" g="0" b="0"/>
              </a:effectRef>
              <a:fontRef idx="minor">
                <a:schemeClr val="dk1"/>
              </a:fontRef>
            </p:style>
            <p:txBody>
              <a:bodyPr spcFirstLastPara="0" vert="horz" wrap="square" lIns="104309" tIns="104309" rIns="104309" bIns="104309" numCol="1" spcCol="1270" anchor="ctr" anchorCtr="0">
                <a:noAutofit/>
              </a:bodyPr>
              <a:lstStyle/>
              <a:p>
                <a:pPr marL="0" marR="0" lvl="0" indent="0" algn="ctr" defTabSz="651917" rtl="0" eaLnBrk="1" fontAlgn="base" latinLnBrk="0" hangingPunct="1">
                  <a:lnSpc>
                    <a:spcPct val="90000"/>
                  </a:lnSpc>
                  <a:spcBef>
                    <a:spcPct val="0"/>
                  </a:spcBef>
                  <a:spcAft>
                    <a:spcPct val="35000"/>
                  </a:spcAft>
                  <a:buClrTx/>
                  <a:buSzTx/>
                  <a:buFontTx/>
                  <a:buNone/>
                  <a:tabLst/>
                  <a:defRPr/>
                </a:pPr>
                <a:r>
                  <a:rPr kumimoji="0" lang="en-US" sz="1467" b="0" i="0" u="none" strike="noStrike" kern="1200" cap="none" spc="0" normalizeH="0" baseline="0" noProof="0" dirty="0">
                    <a:ln>
                      <a:noFill/>
                    </a:ln>
                    <a:solidFill>
                      <a:srgbClr val="FFFFFF"/>
                    </a:solidFill>
                    <a:effectLst/>
                    <a:uLnTx/>
                    <a:uFillTx/>
                    <a:latin typeface="CiscoSansTT ExtraLight"/>
                    <a:ea typeface="+mn-ea"/>
                    <a:cs typeface="+mn-cs"/>
                  </a:rPr>
                  <a:t>Distributor sales team creates an order in their system</a:t>
                </a:r>
              </a:p>
            </p:txBody>
          </p:sp>
        </p:grpSp>
        <p:grpSp>
          <p:nvGrpSpPr>
            <p:cNvPr id="12" name="Group 11">
              <a:extLst>
                <a:ext uri="{FF2B5EF4-FFF2-40B4-BE49-F238E27FC236}">
                  <a16:creationId xmlns:a16="http://schemas.microsoft.com/office/drawing/2014/main" id="{B2E5A612-12A2-4F88-85AF-E48B069389A4}"/>
                </a:ext>
              </a:extLst>
            </p:cNvPr>
            <p:cNvGrpSpPr/>
            <p:nvPr/>
          </p:nvGrpSpPr>
          <p:grpSpPr>
            <a:xfrm>
              <a:off x="439048" y="2038306"/>
              <a:ext cx="3698509" cy="654377"/>
              <a:chOff x="0" y="1410312"/>
              <a:chExt cx="5429250" cy="719569"/>
            </a:xfrm>
            <a:solidFill>
              <a:schemeClr val="accent2"/>
            </a:solidFill>
          </p:grpSpPr>
          <p:sp>
            <p:nvSpPr>
              <p:cNvPr id="19" name="Up Arrow Callout 76">
                <a:extLst>
                  <a:ext uri="{FF2B5EF4-FFF2-40B4-BE49-F238E27FC236}">
                    <a16:creationId xmlns:a16="http://schemas.microsoft.com/office/drawing/2014/main" id="{6A927CDF-33F1-41C0-9A7D-D6A5FB3E2CE5}"/>
                  </a:ext>
                </a:extLst>
              </p:cNvPr>
              <p:cNvSpPr/>
              <p:nvPr/>
            </p:nvSpPr>
            <p:spPr>
              <a:xfrm rot="10800000">
                <a:off x="0" y="1410313"/>
                <a:ext cx="5429250" cy="719568"/>
              </a:xfrm>
              <a:prstGeom prst="upArrowCallout">
                <a:avLst/>
              </a:prstGeom>
              <a:grpFill/>
              <a:sp3d prstMaterial="dkEdge">
                <a:bevelT w="8200" h="38100"/>
              </a:sp3d>
            </p:spPr>
            <p:style>
              <a:lnRef idx="0">
                <a:schemeClr val="lt1">
                  <a:hueOff val="0"/>
                  <a:satOff val="0"/>
                  <a:lumOff val="0"/>
                  <a:alphaOff val="0"/>
                </a:schemeClr>
              </a:lnRef>
              <a:fillRef idx="2">
                <a:schemeClr val="accent4">
                  <a:hueOff val="6533927"/>
                  <a:satOff val="-27185"/>
                  <a:lumOff val="6405"/>
                  <a:alphaOff val="0"/>
                </a:schemeClr>
              </a:fillRef>
              <a:effectRef idx="1">
                <a:schemeClr val="accent4">
                  <a:hueOff val="6533927"/>
                  <a:satOff val="-27185"/>
                  <a:lumOff val="6405"/>
                  <a:alphaOff val="0"/>
                </a:schemeClr>
              </a:effectRef>
              <a:fontRef idx="minor">
                <a:schemeClr val="dk1"/>
              </a:fontRef>
            </p:style>
          </p:sp>
          <p:sp>
            <p:nvSpPr>
              <p:cNvPr id="20" name="Up Arrow Callout 12">
                <a:extLst>
                  <a:ext uri="{FF2B5EF4-FFF2-40B4-BE49-F238E27FC236}">
                    <a16:creationId xmlns:a16="http://schemas.microsoft.com/office/drawing/2014/main" id="{A6A77FBC-12D7-43DB-B77F-141DB324748B}"/>
                  </a:ext>
                </a:extLst>
              </p:cNvPr>
              <p:cNvSpPr txBox="1"/>
              <p:nvPr/>
            </p:nvSpPr>
            <p:spPr>
              <a:xfrm>
                <a:off x="0" y="1410312"/>
                <a:ext cx="5429250" cy="563914"/>
              </a:xfrm>
              <a:prstGeom prst="rect">
                <a:avLst/>
              </a:prstGeom>
              <a:grpFill/>
              <a:effectLst/>
            </p:spPr>
            <p:style>
              <a:lnRef idx="0">
                <a:scrgbClr r="0" g="0" b="0"/>
              </a:lnRef>
              <a:fillRef idx="0">
                <a:scrgbClr r="0" g="0" b="0"/>
              </a:fillRef>
              <a:effectRef idx="0">
                <a:scrgbClr r="0" g="0" b="0"/>
              </a:effectRef>
              <a:fontRef idx="minor">
                <a:schemeClr val="dk1"/>
              </a:fontRef>
            </p:style>
            <p:txBody>
              <a:bodyPr spcFirstLastPara="0" vert="horz" wrap="square" lIns="104309" tIns="104309" rIns="104309" bIns="104309" numCol="1" spcCol="1270" anchor="ctr" anchorCtr="0">
                <a:noAutofit/>
              </a:bodyPr>
              <a:lstStyle/>
              <a:p>
                <a:pPr marL="0" marR="0" lvl="0" indent="0" algn="ctr" defTabSz="651917" rtl="0" eaLnBrk="1" fontAlgn="base" latinLnBrk="0" hangingPunct="1">
                  <a:lnSpc>
                    <a:spcPct val="90000"/>
                  </a:lnSpc>
                  <a:spcBef>
                    <a:spcPct val="0"/>
                  </a:spcBef>
                  <a:spcAft>
                    <a:spcPct val="35000"/>
                  </a:spcAft>
                  <a:buClrTx/>
                  <a:buSzTx/>
                  <a:buFontTx/>
                  <a:buNone/>
                  <a:tabLst/>
                  <a:defRPr/>
                </a:pPr>
                <a:r>
                  <a:rPr kumimoji="0" lang="en-US" sz="1467" b="0" i="0" u="none" strike="noStrike" kern="1200" cap="none" spc="0" normalizeH="0" baseline="0" noProof="0" dirty="0">
                    <a:ln>
                      <a:noFill/>
                    </a:ln>
                    <a:solidFill>
                      <a:srgbClr val="FFFFFF"/>
                    </a:solidFill>
                    <a:effectLst/>
                    <a:uLnTx/>
                    <a:uFillTx/>
                    <a:latin typeface="CiscoSansTT ExtraLight"/>
                    <a:ea typeface="+mn-ea"/>
                    <a:cs typeface="+mn-cs"/>
                  </a:rPr>
                  <a:t>Partner sends Distributor their PO</a:t>
                </a:r>
              </a:p>
            </p:txBody>
          </p:sp>
        </p:grpSp>
        <p:grpSp>
          <p:nvGrpSpPr>
            <p:cNvPr id="13" name="Group 12">
              <a:extLst>
                <a:ext uri="{FF2B5EF4-FFF2-40B4-BE49-F238E27FC236}">
                  <a16:creationId xmlns:a16="http://schemas.microsoft.com/office/drawing/2014/main" id="{F5B33238-F4E0-4FBD-A35B-7F2C2AE3F081}"/>
                </a:ext>
              </a:extLst>
            </p:cNvPr>
            <p:cNvGrpSpPr/>
            <p:nvPr/>
          </p:nvGrpSpPr>
          <p:grpSpPr>
            <a:xfrm>
              <a:off x="439048" y="1485747"/>
              <a:ext cx="3698509" cy="654376"/>
              <a:chOff x="0" y="701584"/>
              <a:chExt cx="5429250" cy="719568"/>
            </a:xfrm>
            <a:solidFill>
              <a:schemeClr val="accent1"/>
            </a:solidFill>
          </p:grpSpPr>
          <p:sp>
            <p:nvSpPr>
              <p:cNvPr id="17" name="Up Arrow Callout 79">
                <a:extLst>
                  <a:ext uri="{FF2B5EF4-FFF2-40B4-BE49-F238E27FC236}">
                    <a16:creationId xmlns:a16="http://schemas.microsoft.com/office/drawing/2014/main" id="{7BFA4A6B-4DCA-4E03-B1F8-C9C2CAA1AA3A}"/>
                  </a:ext>
                </a:extLst>
              </p:cNvPr>
              <p:cNvSpPr/>
              <p:nvPr/>
            </p:nvSpPr>
            <p:spPr>
              <a:xfrm rot="10800000">
                <a:off x="0" y="701584"/>
                <a:ext cx="5429250" cy="719568"/>
              </a:xfrm>
              <a:prstGeom prst="upArrowCallout">
                <a:avLst/>
              </a:prstGeom>
              <a:grpFill/>
              <a:sp3d prstMaterial="dkEdge">
                <a:bevelT w="8200" h="38100"/>
              </a:sp3d>
            </p:spPr>
            <p:style>
              <a:lnRef idx="0">
                <a:schemeClr val="lt1">
                  <a:hueOff val="0"/>
                  <a:satOff val="0"/>
                  <a:lumOff val="0"/>
                  <a:alphaOff val="0"/>
                </a:schemeClr>
              </a:lnRef>
              <a:fillRef idx="2">
                <a:schemeClr val="accent4">
                  <a:hueOff val="8167408"/>
                  <a:satOff val="-33981"/>
                  <a:lumOff val="8007"/>
                  <a:alphaOff val="0"/>
                </a:schemeClr>
              </a:fillRef>
              <a:effectRef idx="1">
                <a:schemeClr val="accent4">
                  <a:hueOff val="8167408"/>
                  <a:satOff val="-33981"/>
                  <a:lumOff val="8007"/>
                  <a:alphaOff val="0"/>
                </a:schemeClr>
              </a:effectRef>
              <a:fontRef idx="minor">
                <a:schemeClr val="dk1"/>
              </a:fontRef>
            </p:style>
          </p:sp>
          <p:sp>
            <p:nvSpPr>
              <p:cNvPr id="18" name="Up Arrow Callout 14">
                <a:extLst>
                  <a:ext uri="{FF2B5EF4-FFF2-40B4-BE49-F238E27FC236}">
                    <a16:creationId xmlns:a16="http://schemas.microsoft.com/office/drawing/2014/main" id="{91EE0C72-6AE7-4733-9347-E2CD2577720B}"/>
                  </a:ext>
                </a:extLst>
              </p:cNvPr>
              <p:cNvSpPr txBox="1"/>
              <p:nvPr/>
            </p:nvSpPr>
            <p:spPr>
              <a:xfrm>
                <a:off x="0" y="712693"/>
                <a:ext cx="5429250" cy="532496"/>
              </a:xfrm>
              <a:prstGeom prst="rect">
                <a:avLst/>
              </a:prstGeom>
              <a:solidFill>
                <a:schemeClr val="accent3"/>
              </a:solidFill>
              <a:effectLst/>
            </p:spPr>
            <p:style>
              <a:lnRef idx="0">
                <a:scrgbClr r="0" g="0" b="0"/>
              </a:lnRef>
              <a:fillRef idx="0">
                <a:scrgbClr r="0" g="0" b="0"/>
              </a:fillRef>
              <a:effectRef idx="0">
                <a:scrgbClr r="0" g="0" b="0"/>
              </a:effectRef>
              <a:fontRef idx="minor">
                <a:schemeClr val="dk1"/>
              </a:fontRef>
            </p:style>
            <p:txBody>
              <a:bodyPr spcFirstLastPara="0" vert="horz" wrap="square" lIns="104309" tIns="104309" rIns="104309" bIns="104309" numCol="1" spcCol="1270" anchor="ctr" anchorCtr="0">
                <a:noAutofit/>
              </a:bodyPr>
              <a:lstStyle/>
              <a:p>
                <a:pPr marL="0" marR="0" lvl="0" indent="0" algn="ctr" defTabSz="651917" rtl="0" eaLnBrk="1" fontAlgn="base" latinLnBrk="0" hangingPunct="1">
                  <a:lnSpc>
                    <a:spcPct val="90000"/>
                  </a:lnSpc>
                  <a:spcBef>
                    <a:spcPct val="0"/>
                  </a:spcBef>
                  <a:spcAft>
                    <a:spcPct val="35000"/>
                  </a:spcAft>
                  <a:buClrTx/>
                  <a:buSzTx/>
                  <a:buFontTx/>
                  <a:buNone/>
                  <a:tabLst/>
                  <a:defRPr/>
                </a:pPr>
                <a:r>
                  <a:rPr kumimoji="0" lang="en-US" sz="1467" b="0" i="0" u="none" strike="noStrike" kern="1200" cap="none" spc="0" normalizeH="0" baseline="0" noProof="0" dirty="0">
                    <a:ln>
                      <a:noFill/>
                    </a:ln>
                    <a:solidFill>
                      <a:srgbClr val="FFFFFF"/>
                    </a:solidFill>
                    <a:effectLst/>
                    <a:uLnTx/>
                    <a:uFillTx/>
                    <a:latin typeface="CiscoSansTT ExtraLight"/>
                    <a:ea typeface="+mn-ea"/>
                    <a:cs typeface="+mn-cs"/>
                  </a:rPr>
                  <a:t>Partner Requests Quote from Distributor</a:t>
                </a:r>
              </a:p>
            </p:txBody>
          </p:sp>
        </p:grpSp>
        <p:sp>
          <p:nvSpPr>
            <p:cNvPr id="16" name="Up Arrow Callout 16">
              <a:extLst>
                <a:ext uri="{FF2B5EF4-FFF2-40B4-BE49-F238E27FC236}">
                  <a16:creationId xmlns:a16="http://schemas.microsoft.com/office/drawing/2014/main" id="{F3C870A8-3F36-4A93-A2E3-E5A7F5CF85A4}"/>
                </a:ext>
              </a:extLst>
            </p:cNvPr>
            <p:cNvSpPr txBox="1"/>
            <p:nvPr/>
          </p:nvSpPr>
          <p:spPr>
            <a:xfrm>
              <a:off x="276532" y="931680"/>
              <a:ext cx="4026310" cy="425472"/>
            </a:xfrm>
            <a:prstGeom prst="rect">
              <a:avLst/>
            </a:prstGeom>
            <a:noFill/>
            <a:effectLst/>
          </p:spPr>
          <p:style>
            <a:lnRef idx="0">
              <a:scrgbClr r="0" g="0" b="0"/>
            </a:lnRef>
            <a:fillRef idx="0">
              <a:scrgbClr r="0" g="0" b="0"/>
            </a:fillRef>
            <a:effectRef idx="0">
              <a:scrgbClr r="0" g="0" b="0"/>
            </a:effectRef>
            <a:fontRef idx="minor">
              <a:schemeClr val="dk1"/>
            </a:fontRef>
          </p:style>
          <p:txBody>
            <a:bodyPr spcFirstLastPara="0" vert="horz" wrap="square" lIns="104309" tIns="104309" rIns="104309" bIns="104309" numCol="1" spcCol="1270" anchor="ctr" anchorCtr="0">
              <a:noAutofit/>
            </a:bodyPr>
            <a:lstStyle/>
            <a:p>
              <a:pPr marL="0" marR="0" lvl="0" indent="0" algn="ctr" defTabSz="651917" rtl="0" eaLnBrk="1" fontAlgn="base"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iscoSansTT ExtraLight"/>
                  <a:ea typeface="+mn-ea"/>
                  <a:cs typeface="+mn-cs"/>
                </a:rPr>
                <a:t>DSV ORDER PROCESS FLOW</a:t>
              </a:r>
            </a:p>
          </p:txBody>
        </p:sp>
      </p:grpSp>
    </p:spTree>
    <p:extLst>
      <p:ext uri="{BB962C8B-B14F-4D97-AF65-F5344CB8AC3E}">
        <p14:creationId xmlns:p14="http://schemas.microsoft.com/office/powerpoint/2010/main" val="2966986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necklace with a knife&#10;&#10;Description generated with high confidence">
            <a:extLst>
              <a:ext uri="{FF2B5EF4-FFF2-40B4-BE49-F238E27FC236}">
                <a16:creationId xmlns:a16="http://schemas.microsoft.com/office/drawing/2014/main" id="{DFC01843-8B9B-475F-8C09-D530E269A5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68769" y="0"/>
            <a:ext cx="7454462" cy="6858000"/>
          </a:xfrm>
          <a:prstGeom prst="rect">
            <a:avLst/>
          </a:prstGeom>
        </p:spPr>
      </p:pic>
      <p:sp>
        <p:nvSpPr>
          <p:cNvPr id="5" name="Title 3">
            <a:extLst>
              <a:ext uri="{FF2B5EF4-FFF2-40B4-BE49-F238E27FC236}">
                <a16:creationId xmlns:a16="http://schemas.microsoft.com/office/drawing/2014/main" id="{4906BB07-2C7E-4406-B24B-9467A249CE1B}"/>
              </a:ext>
            </a:extLst>
          </p:cNvPr>
          <p:cNvSpPr txBox="1">
            <a:spLocks/>
          </p:cNvSpPr>
          <p:nvPr/>
        </p:nvSpPr>
        <p:spPr bwMode="auto">
          <a:xfrm>
            <a:off x="-262993" y="422842"/>
            <a:ext cx="5605220"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0000"/>
              </a:lnSpc>
              <a:spcBef>
                <a:spcPct val="0"/>
              </a:spcBef>
              <a:spcAft>
                <a:spcPct val="0"/>
              </a:spcAft>
              <a:defRPr lang="en-US" sz="3733" b="0" i="0" kern="1200" dirty="0">
                <a:solidFill>
                  <a:schemeClr val="tx2"/>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pPr algn="ctr"/>
            <a:r>
              <a:rPr lang="en-US" sz="3200" dirty="0">
                <a:solidFill>
                  <a:schemeClr val="accent3"/>
                </a:solidFill>
              </a:rPr>
              <a:t>Distribution Challenge</a:t>
            </a:r>
          </a:p>
        </p:txBody>
      </p:sp>
      <p:sp>
        <p:nvSpPr>
          <p:cNvPr id="8" name="TextBox 7">
            <a:extLst>
              <a:ext uri="{FF2B5EF4-FFF2-40B4-BE49-F238E27FC236}">
                <a16:creationId xmlns:a16="http://schemas.microsoft.com/office/drawing/2014/main" id="{D492C7CC-6FF6-406D-A894-A6006B88789E}"/>
              </a:ext>
            </a:extLst>
          </p:cNvPr>
          <p:cNvSpPr txBox="1"/>
          <p:nvPr/>
        </p:nvSpPr>
        <p:spPr>
          <a:xfrm>
            <a:off x="4206140" y="4600783"/>
            <a:ext cx="4100869" cy="1077218"/>
          </a:xfrm>
          <a:prstGeom prst="rect">
            <a:avLst/>
          </a:prstGeom>
          <a:noFill/>
        </p:spPr>
        <p:txBody>
          <a:bodyPr wrap="square" rtlCol="0">
            <a:spAutoFit/>
          </a:bodyPr>
          <a:lstStyle/>
          <a:p>
            <a:pPr algn="ctr"/>
            <a:r>
              <a:rPr lang="en-US" sz="3200" b="1" dirty="0">
                <a:solidFill>
                  <a:schemeClr val="bg2"/>
                </a:solidFill>
                <a:latin typeface="+mj-lt"/>
                <a:ea typeface="CiscoSansTT Thin" charset="0"/>
                <a:cs typeface="CiscoSansTT Thin" charset="0"/>
              </a:rPr>
              <a:t>Let’s</a:t>
            </a:r>
          </a:p>
          <a:p>
            <a:pPr algn="ctr"/>
            <a:r>
              <a:rPr lang="en-US" sz="3200" b="1" dirty="0">
                <a:solidFill>
                  <a:schemeClr val="bg2"/>
                </a:solidFill>
                <a:latin typeface="+mj-lt"/>
                <a:ea typeface="CiscoSansTT Thin" charset="0"/>
                <a:cs typeface="CiscoSansTT Thin" charset="0"/>
              </a:rPr>
              <a:t>close the gap…</a:t>
            </a:r>
          </a:p>
        </p:txBody>
      </p:sp>
      <p:sp>
        <p:nvSpPr>
          <p:cNvPr id="6" name="Rectangle 5">
            <a:extLst>
              <a:ext uri="{FF2B5EF4-FFF2-40B4-BE49-F238E27FC236}">
                <a16:creationId xmlns:a16="http://schemas.microsoft.com/office/drawing/2014/main" id="{372C0757-4E3D-42C6-9B99-834393EC88A5}"/>
              </a:ext>
            </a:extLst>
          </p:cNvPr>
          <p:cNvSpPr/>
          <p:nvPr/>
        </p:nvSpPr>
        <p:spPr>
          <a:xfrm>
            <a:off x="840145" y="2231042"/>
            <a:ext cx="3398945" cy="2246769"/>
          </a:xfrm>
          <a:prstGeom prst="rect">
            <a:avLst/>
          </a:prstGeom>
        </p:spPr>
        <p:txBody>
          <a:bodyPr wrap="square">
            <a:spAutoFit/>
          </a:bodyPr>
          <a:lstStyle/>
          <a:p>
            <a:pPr lvl="0" algn="ctr"/>
            <a:r>
              <a:rPr lang="en-US" sz="2800" b="1" dirty="0">
                <a:solidFill>
                  <a:schemeClr val="accent1"/>
                </a:solidFill>
                <a:latin typeface="+mj-lt"/>
                <a:cs typeface="CiscoSans ExtraLight"/>
              </a:rPr>
              <a:t>When distributors are under-utilized, under-valued… </a:t>
            </a:r>
          </a:p>
          <a:p>
            <a:pPr lvl="0" algn="ctr"/>
            <a:r>
              <a:rPr lang="en-US" sz="2800" b="1" dirty="0">
                <a:solidFill>
                  <a:schemeClr val="accent1"/>
                </a:solidFill>
                <a:latin typeface="+mj-lt"/>
                <a:cs typeface="CiscoSans ExtraLight"/>
              </a:rPr>
              <a:t>it impacts everyone’s success</a:t>
            </a:r>
          </a:p>
        </p:txBody>
      </p:sp>
      <p:sp>
        <p:nvSpPr>
          <p:cNvPr id="7" name="Rectangle 6">
            <a:extLst>
              <a:ext uri="{FF2B5EF4-FFF2-40B4-BE49-F238E27FC236}">
                <a16:creationId xmlns:a16="http://schemas.microsoft.com/office/drawing/2014/main" id="{B57C5CE6-F241-440B-85E4-253F5751520A}"/>
              </a:ext>
            </a:extLst>
          </p:cNvPr>
          <p:cNvSpPr/>
          <p:nvPr/>
        </p:nvSpPr>
        <p:spPr>
          <a:xfrm>
            <a:off x="8102220" y="2231042"/>
            <a:ext cx="3398945" cy="2246769"/>
          </a:xfrm>
          <a:prstGeom prst="rect">
            <a:avLst/>
          </a:prstGeom>
        </p:spPr>
        <p:txBody>
          <a:bodyPr wrap="square">
            <a:spAutoFit/>
          </a:bodyPr>
          <a:lstStyle/>
          <a:p>
            <a:pPr lvl="0" algn="ctr"/>
            <a:r>
              <a:rPr lang="en-US" sz="2800" b="1" dirty="0">
                <a:solidFill>
                  <a:schemeClr val="accent1"/>
                </a:solidFill>
                <a:latin typeface="+mn-lt"/>
                <a:cs typeface="CiscoSans ExtraLight"/>
              </a:rPr>
              <a:t>Leveraging distributors leads to increased success for distributors, partners, and Cisco</a:t>
            </a:r>
          </a:p>
        </p:txBody>
      </p:sp>
    </p:spTree>
    <p:extLst>
      <p:ext uri="{BB962C8B-B14F-4D97-AF65-F5344CB8AC3E}">
        <p14:creationId xmlns:p14="http://schemas.microsoft.com/office/powerpoint/2010/main" val="2413642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120651"/>
            <a:ext cx="12192000" cy="975783"/>
          </a:xfrm>
        </p:spPr>
        <p:txBody>
          <a:bodyPr/>
          <a:lstStyle/>
          <a:p>
            <a:pPr algn="ctr"/>
            <a:r>
              <a:rPr lang="en-US" dirty="0">
                <a:solidFill>
                  <a:schemeClr val="accent3"/>
                </a:solidFill>
              </a:rPr>
              <a:t>Distributors Offer a Variety of Capabilities</a:t>
            </a:r>
          </a:p>
        </p:txBody>
      </p:sp>
      <p:grpSp>
        <p:nvGrpSpPr>
          <p:cNvPr id="25" name="Group 24"/>
          <p:cNvGrpSpPr/>
          <p:nvPr/>
        </p:nvGrpSpPr>
        <p:grpSpPr>
          <a:xfrm>
            <a:off x="1" y="1057521"/>
            <a:ext cx="12192001" cy="5118265"/>
            <a:chOff x="1588" y="1341924"/>
            <a:chExt cx="12188826" cy="5116933"/>
          </a:xfrm>
        </p:grpSpPr>
        <p:pic>
          <p:nvPicPr>
            <p:cNvPr id="9" name="Picture 2" descr="\\Mv-fs\projects\Cisco\03_Assets\Photography\01_Cisco_Photography\People\03_Enterprise\AN73935.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132559" y="1407887"/>
              <a:ext cx="2057855" cy="45514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Mv-fs\projects\Cisco\03_Assets\Photography\01_Cisco_Photography\People\03_Enterprise\AL98338.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036560" y="1411515"/>
              <a:ext cx="2075543" cy="41329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Mv-fs\projects\Cisco\03_Assets\Photography\01_Cisco_Photography\People\03_Enterprise\AN29318.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111899" y="1393372"/>
              <a:ext cx="2032000" cy="43143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Mv-fs\projects\Cisco\03_Assets\Photography\01_Cisco_Photography\People\03_Enterprise\AL94059.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033590" y="1422401"/>
              <a:ext cx="2017485" cy="41220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Mv-fs\projects\Cisco\03_Assets\Photography\01_Cisco_Photography\People\03_Enterprise\AM50499.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080655" y="1456267"/>
              <a:ext cx="203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Mv-fs\projects\Cisco\03_Assets\Photography\01_Cisco_Photography\People\03_Enterprise\AN30928.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588" y="1397000"/>
              <a:ext cx="2032000" cy="416197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flipV="1">
              <a:off x="1589" y="3512457"/>
              <a:ext cx="12188825" cy="2104572"/>
            </a:xfrm>
            <a:prstGeom prst="rect">
              <a:avLst/>
            </a:prstGeom>
            <a:gradFill>
              <a:gsLst>
                <a:gs pos="1000">
                  <a:schemeClr val="bg2">
                    <a:alpha val="0"/>
                  </a:schemeClr>
                </a:gs>
                <a:gs pos="97917">
                  <a:srgbClr val="0B0B0D"/>
                </a:gs>
              </a:gsLst>
              <a:lin ang="162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E909E"/>
                </a:solidFill>
                <a:latin typeface="Arial"/>
              </a:endParaRPr>
            </a:p>
          </p:txBody>
        </p:sp>
        <p:sp>
          <p:nvSpPr>
            <p:cNvPr id="16" name="Text Box 13"/>
            <p:cNvSpPr txBox="1">
              <a:spLocks noChangeArrowheads="1"/>
            </p:cNvSpPr>
            <p:nvPr/>
          </p:nvSpPr>
          <p:spPr bwMode="auto">
            <a:xfrm>
              <a:off x="295911" y="4482836"/>
              <a:ext cx="1432322" cy="776701"/>
            </a:xfrm>
            <a:prstGeom prst="rect">
              <a:avLst/>
            </a:prstGeom>
            <a:noFill/>
            <a:ln w="9525">
              <a:noFill/>
              <a:miter lim="800000"/>
              <a:headEnd/>
              <a:tailEnd/>
            </a:ln>
          </p:spPr>
          <p:txBody>
            <a:bodyPr wrap="square" lIns="91007" tIns="91007" rIns="91007" bIns="91007" anchor="ctr" anchorCtr="0">
              <a:spAutoFit/>
            </a:bodyPr>
            <a:lstStyle>
              <a:defPPr>
                <a:defRPr lang="en-US"/>
              </a:defPPr>
              <a:lvl1pPr algn="ctr">
                <a:lnSpc>
                  <a:spcPct val="85000"/>
                </a:lnSpc>
                <a:defRPr sz="1400">
                  <a:solidFill>
                    <a:schemeClr val="bg1"/>
                  </a:solidFill>
                </a:defRPr>
              </a:lvl1pPr>
            </a:lstStyle>
            <a:p>
              <a:r>
                <a:rPr lang="en-US" sz="2267" b="1" dirty="0">
                  <a:solidFill>
                    <a:schemeClr val="bg2"/>
                  </a:solidFill>
                  <a:latin typeface="+mn-lt"/>
                  <a:cs typeface="CiscoSans ExtraLight"/>
                </a:rPr>
                <a:t>Sales Support</a:t>
              </a:r>
            </a:p>
          </p:txBody>
        </p:sp>
        <p:sp>
          <p:nvSpPr>
            <p:cNvPr id="17" name="Text Box 13"/>
            <p:cNvSpPr txBox="1">
              <a:spLocks noChangeArrowheads="1"/>
            </p:cNvSpPr>
            <p:nvPr/>
          </p:nvSpPr>
          <p:spPr bwMode="auto">
            <a:xfrm>
              <a:off x="6188063" y="4482836"/>
              <a:ext cx="1799687" cy="776701"/>
            </a:xfrm>
            <a:prstGeom prst="rect">
              <a:avLst/>
            </a:prstGeom>
            <a:noFill/>
            <a:ln w="9525">
              <a:noFill/>
              <a:miter lim="800000"/>
              <a:headEnd/>
              <a:tailEnd/>
            </a:ln>
          </p:spPr>
          <p:txBody>
            <a:bodyPr wrap="square" lIns="91007" tIns="91007" rIns="91007" bIns="91007" anchor="ctr" anchorCtr="0">
              <a:spAutoFit/>
            </a:bodyPr>
            <a:lstStyle>
              <a:defPPr>
                <a:defRPr lang="en-US"/>
              </a:defPPr>
              <a:lvl1pPr algn="ctr">
                <a:lnSpc>
                  <a:spcPct val="85000"/>
                </a:lnSpc>
                <a:defRPr sz="1400">
                  <a:solidFill>
                    <a:schemeClr val="bg1"/>
                  </a:solidFill>
                </a:defRPr>
              </a:lvl1pPr>
            </a:lstStyle>
            <a:p>
              <a:r>
                <a:rPr lang="en-US" sz="2267" b="1" dirty="0">
                  <a:solidFill>
                    <a:schemeClr val="bg2"/>
                  </a:solidFill>
                  <a:latin typeface="+mn-lt"/>
                  <a:cs typeface="CiscoSans ExtraLight"/>
                </a:rPr>
                <a:t>Business Intelligence</a:t>
              </a:r>
            </a:p>
          </p:txBody>
        </p:sp>
        <p:sp>
          <p:nvSpPr>
            <p:cNvPr id="18" name="Text Box 13"/>
            <p:cNvSpPr txBox="1">
              <a:spLocks noChangeArrowheads="1"/>
            </p:cNvSpPr>
            <p:nvPr/>
          </p:nvSpPr>
          <p:spPr bwMode="auto">
            <a:xfrm>
              <a:off x="8281175" y="4482836"/>
              <a:ext cx="1692085" cy="776701"/>
            </a:xfrm>
            <a:prstGeom prst="rect">
              <a:avLst/>
            </a:prstGeom>
            <a:noFill/>
            <a:ln w="9525">
              <a:noFill/>
              <a:miter lim="800000"/>
              <a:headEnd/>
              <a:tailEnd/>
            </a:ln>
          </p:spPr>
          <p:txBody>
            <a:bodyPr wrap="square" lIns="91007" tIns="91007" rIns="91007" bIns="91007" anchor="ctr" anchorCtr="0">
              <a:spAutoFit/>
            </a:bodyPr>
            <a:lstStyle>
              <a:defPPr>
                <a:defRPr lang="en-US"/>
              </a:defPPr>
              <a:lvl1pPr algn="ctr">
                <a:lnSpc>
                  <a:spcPct val="85000"/>
                </a:lnSpc>
                <a:defRPr sz="1400">
                  <a:solidFill>
                    <a:schemeClr val="bg1"/>
                  </a:solidFill>
                </a:defRPr>
              </a:lvl1pPr>
            </a:lstStyle>
            <a:p>
              <a:r>
                <a:rPr lang="en-US" sz="2267" b="1" dirty="0">
                  <a:solidFill>
                    <a:schemeClr val="bg2"/>
                  </a:solidFill>
                  <a:latin typeface="+mn-lt"/>
                  <a:cs typeface="CiscoSans ExtraLight"/>
                </a:rPr>
                <a:t>Services Expertise</a:t>
              </a:r>
            </a:p>
          </p:txBody>
        </p:sp>
        <p:sp>
          <p:nvSpPr>
            <p:cNvPr id="19" name="Text Box 13"/>
            <p:cNvSpPr txBox="1">
              <a:spLocks noChangeArrowheads="1"/>
            </p:cNvSpPr>
            <p:nvPr/>
          </p:nvSpPr>
          <p:spPr bwMode="auto">
            <a:xfrm>
              <a:off x="10237999" y="4482836"/>
              <a:ext cx="1864173" cy="776701"/>
            </a:xfrm>
            <a:prstGeom prst="rect">
              <a:avLst/>
            </a:prstGeom>
            <a:noFill/>
            <a:ln w="9525">
              <a:noFill/>
              <a:miter lim="800000"/>
              <a:headEnd/>
              <a:tailEnd/>
            </a:ln>
          </p:spPr>
          <p:txBody>
            <a:bodyPr wrap="square" lIns="91007" tIns="91007" rIns="91007" bIns="91007" anchor="ctr" anchorCtr="0">
              <a:spAutoFit/>
            </a:bodyPr>
            <a:lstStyle>
              <a:defPPr>
                <a:defRPr lang="en-US"/>
              </a:defPPr>
              <a:lvl1pPr algn="ctr">
                <a:lnSpc>
                  <a:spcPct val="85000"/>
                </a:lnSpc>
                <a:defRPr sz="1400">
                  <a:solidFill>
                    <a:schemeClr val="bg1"/>
                  </a:solidFill>
                </a:defRPr>
              </a:lvl1pPr>
            </a:lstStyle>
            <a:p>
              <a:r>
                <a:rPr lang="en-US" sz="2267" b="1" dirty="0">
                  <a:solidFill>
                    <a:schemeClr val="bg2"/>
                  </a:solidFill>
                  <a:latin typeface="+mn-lt"/>
                  <a:cs typeface="CiscoSans ExtraLight"/>
                </a:rPr>
                <a:t>Technical Enablement</a:t>
              </a:r>
            </a:p>
          </p:txBody>
        </p:sp>
        <p:sp>
          <p:nvSpPr>
            <p:cNvPr id="20" name="Text Box 13"/>
            <p:cNvSpPr txBox="1">
              <a:spLocks noChangeArrowheads="1"/>
            </p:cNvSpPr>
            <p:nvPr/>
          </p:nvSpPr>
          <p:spPr bwMode="auto">
            <a:xfrm>
              <a:off x="4116004" y="4334597"/>
              <a:ext cx="1906145" cy="1073180"/>
            </a:xfrm>
            <a:prstGeom prst="rect">
              <a:avLst/>
            </a:prstGeom>
            <a:noFill/>
            <a:ln w="9525">
              <a:noFill/>
              <a:miter lim="800000"/>
              <a:headEnd/>
              <a:tailEnd/>
            </a:ln>
          </p:spPr>
          <p:txBody>
            <a:bodyPr wrap="square" lIns="91007" tIns="91007" rIns="91007" bIns="91007" anchor="ctr" anchorCtr="0">
              <a:spAutoFit/>
            </a:bodyPr>
            <a:lstStyle>
              <a:defPPr>
                <a:defRPr lang="en-US"/>
              </a:defPPr>
              <a:lvl1pPr algn="ctr">
                <a:lnSpc>
                  <a:spcPct val="85000"/>
                </a:lnSpc>
                <a:defRPr sz="1400">
                  <a:solidFill>
                    <a:schemeClr val="bg1"/>
                  </a:solidFill>
                </a:defRPr>
              </a:lvl1pPr>
            </a:lstStyle>
            <a:p>
              <a:r>
                <a:rPr lang="en-US" sz="2267" b="1" dirty="0">
                  <a:solidFill>
                    <a:schemeClr val="bg2"/>
                  </a:solidFill>
                  <a:latin typeface="+mn-lt"/>
                  <a:cs typeface="CiscoSans ExtraLight"/>
                </a:rPr>
                <a:t>Marketing Planning &amp; Execution</a:t>
              </a:r>
            </a:p>
          </p:txBody>
        </p:sp>
        <p:sp>
          <p:nvSpPr>
            <p:cNvPr id="21" name="Text Box 13"/>
            <p:cNvSpPr txBox="1">
              <a:spLocks noChangeArrowheads="1"/>
            </p:cNvSpPr>
            <p:nvPr/>
          </p:nvSpPr>
          <p:spPr bwMode="auto">
            <a:xfrm>
              <a:off x="2036763" y="4482836"/>
              <a:ext cx="1996621" cy="776701"/>
            </a:xfrm>
            <a:prstGeom prst="rect">
              <a:avLst/>
            </a:prstGeom>
            <a:noFill/>
            <a:ln w="9525">
              <a:noFill/>
              <a:miter lim="800000"/>
              <a:headEnd/>
              <a:tailEnd/>
            </a:ln>
          </p:spPr>
          <p:txBody>
            <a:bodyPr wrap="square" lIns="91007" tIns="91007" rIns="91007" bIns="91007" anchor="ctr" anchorCtr="0">
              <a:spAutoFit/>
            </a:bodyPr>
            <a:lstStyle>
              <a:defPPr>
                <a:defRPr lang="en-US"/>
              </a:defPPr>
              <a:lvl1pPr algn="ctr">
                <a:lnSpc>
                  <a:spcPct val="85000"/>
                </a:lnSpc>
                <a:defRPr sz="1400">
                  <a:solidFill>
                    <a:schemeClr val="bg1"/>
                  </a:solidFill>
                </a:defRPr>
              </a:lvl1pPr>
            </a:lstStyle>
            <a:p>
              <a:r>
                <a:rPr lang="en-US" sz="2267" b="1" dirty="0">
                  <a:solidFill>
                    <a:schemeClr val="bg2"/>
                  </a:solidFill>
                  <a:latin typeface="+mn-lt"/>
                  <a:cs typeface="CiscoSans ExtraLight"/>
                </a:rPr>
                <a:t>Certification</a:t>
              </a:r>
            </a:p>
            <a:p>
              <a:r>
                <a:rPr lang="en-US" sz="2267" b="1" dirty="0">
                  <a:solidFill>
                    <a:schemeClr val="bg2"/>
                  </a:solidFill>
                  <a:latin typeface="+mn-lt"/>
                  <a:cs typeface="CiscoSans ExtraLight"/>
                </a:rPr>
                <a:t>&amp; Training </a:t>
              </a:r>
            </a:p>
          </p:txBody>
        </p:sp>
        <p:sp>
          <p:nvSpPr>
            <p:cNvPr id="22" name="Rectangle 21"/>
            <p:cNvSpPr/>
            <p:nvPr/>
          </p:nvSpPr>
          <p:spPr>
            <a:xfrm>
              <a:off x="1589" y="1407885"/>
              <a:ext cx="12188825" cy="1204686"/>
            </a:xfrm>
            <a:prstGeom prst="rect">
              <a:avLst/>
            </a:prstGeom>
            <a:gradFill>
              <a:gsLst>
                <a:gs pos="1000">
                  <a:schemeClr val="bg2">
                    <a:alpha val="0"/>
                  </a:schemeClr>
                </a:gs>
                <a:gs pos="97917">
                  <a:srgbClr val="0B0B0D"/>
                </a:gs>
              </a:gsLst>
              <a:lin ang="162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E909E"/>
                </a:solidFill>
                <a:latin typeface="Arial"/>
              </a:endParaRPr>
            </a:p>
          </p:txBody>
        </p:sp>
        <p:sp>
          <p:nvSpPr>
            <p:cNvPr id="23" name="Rectangle 22"/>
            <p:cNvSpPr/>
            <p:nvPr/>
          </p:nvSpPr>
          <p:spPr>
            <a:xfrm>
              <a:off x="1589" y="5515429"/>
              <a:ext cx="12188825" cy="943428"/>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8E909E"/>
                </a:solidFill>
                <a:latin typeface="Arial"/>
              </a:endParaRPr>
            </a:p>
          </p:txBody>
        </p:sp>
        <p:sp>
          <p:nvSpPr>
            <p:cNvPr id="24" name="Rectangle 23"/>
            <p:cNvSpPr/>
            <p:nvPr/>
          </p:nvSpPr>
          <p:spPr>
            <a:xfrm>
              <a:off x="1589" y="5768623"/>
              <a:ext cx="12177452" cy="420584"/>
            </a:xfrm>
            <a:prstGeom prst="rect">
              <a:avLst/>
            </a:prstGeom>
          </p:spPr>
          <p:txBody>
            <a:bodyPr wrap="square">
              <a:spAutoFit/>
            </a:bodyPr>
            <a:lstStyle/>
            <a:p>
              <a:pPr algn="ctr">
                <a:lnSpc>
                  <a:spcPct val="80000"/>
                </a:lnSpc>
                <a:spcBef>
                  <a:spcPct val="0"/>
                </a:spcBef>
                <a:defRPr/>
              </a:pPr>
              <a:r>
                <a:rPr lang="en-US" sz="2667" dirty="0">
                  <a:solidFill>
                    <a:schemeClr val="bg2"/>
                  </a:solidFill>
                  <a:latin typeface="+mj-lt"/>
                  <a:ea typeface="CiscoSansTT Thin" charset="0"/>
                  <a:cs typeface="CiscoSansTT Thin" charset="0"/>
                </a:rPr>
                <a:t>Distributors Do More Than Pick, Pack, and Ship</a:t>
              </a:r>
            </a:p>
          </p:txBody>
        </p:sp>
        <p:sp>
          <p:nvSpPr>
            <p:cNvPr id="27" name="Rectangle 26"/>
            <p:cNvSpPr/>
            <p:nvPr/>
          </p:nvSpPr>
          <p:spPr>
            <a:xfrm>
              <a:off x="1589" y="1341924"/>
              <a:ext cx="12188825" cy="66108"/>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8E909E"/>
                </a:solidFill>
                <a:latin typeface="Arial"/>
              </a:endParaRPr>
            </a:p>
          </p:txBody>
        </p:sp>
      </p:grpSp>
      <p:cxnSp>
        <p:nvCxnSpPr>
          <p:cNvPr id="30" name="Straight Connector 29"/>
          <p:cNvCxnSpPr/>
          <p:nvPr/>
        </p:nvCxnSpPr>
        <p:spPr>
          <a:xfrm>
            <a:off x="2035705" y="1123499"/>
            <a:ext cx="0" cy="410861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053292" y="1123499"/>
            <a:ext cx="0" cy="410861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083533" y="1123499"/>
            <a:ext cx="0" cy="410861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112424" y="1123499"/>
            <a:ext cx="0" cy="410861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144953" y="1123499"/>
            <a:ext cx="0" cy="410861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223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02B1AE07-072B-46A3-937D-3DB92A5ECA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412670" y="1411524"/>
            <a:ext cx="578727" cy="713544"/>
          </a:xfrm>
          <a:prstGeom prst="rect">
            <a:avLst/>
          </a:prstGeom>
          <a:ln>
            <a:solidFill>
              <a:schemeClr val="accent6"/>
            </a:solidFill>
          </a:ln>
        </p:spPr>
      </p:pic>
      <p:sp>
        <p:nvSpPr>
          <p:cNvPr id="63" name="Rectangle 62"/>
          <p:cNvSpPr/>
          <p:nvPr/>
        </p:nvSpPr>
        <p:spPr>
          <a:xfrm>
            <a:off x="8359238" y="5318338"/>
            <a:ext cx="3643845" cy="1447715"/>
          </a:xfrm>
          <a:prstGeom prst="rect">
            <a:avLst/>
          </a:prstGeom>
          <a:noFill/>
          <a:ln w="9525">
            <a:solidFill>
              <a:srgbClr val="FFFFFF">
                <a:alpha val="52157"/>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endParaRPr lang="en-US" dirty="0">
              <a:solidFill>
                <a:srgbClr val="005073"/>
              </a:solidFill>
              <a:latin typeface="CiscoSansTT ExtraLight"/>
            </a:endParaRPr>
          </a:p>
        </p:txBody>
      </p:sp>
      <p:sp>
        <p:nvSpPr>
          <p:cNvPr id="61" name="Rectangle 60"/>
          <p:cNvSpPr/>
          <p:nvPr/>
        </p:nvSpPr>
        <p:spPr>
          <a:xfrm>
            <a:off x="6315292" y="3620234"/>
            <a:ext cx="3376451" cy="1550408"/>
          </a:xfrm>
          <a:prstGeom prst="rect">
            <a:avLst/>
          </a:prstGeom>
          <a:noFill/>
          <a:ln w="9525">
            <a:solidFill>
              <a:srgbClr val="FFFFFF">
                <a:alpha val="52157"/>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endParaRPr lang="en-US" dirty="0">
              <a:solidFill>
                <a:srgbClr val="005073"/>
              </a:solidFill>
              <a:latin typeface="CiscoSansTT ExtraLight"/>
            </a:endParaRPr>
          </a:p>
        </p:txBody>
      </p:sp>
      <p:sp>
        <p:nvSpPr>
          <p:cNvPr id="62" name="Rectangle 61"/>
          <p:cNvSpPr/>
          <p:nvPr/>
        </p:nvSpPr>
        <p:spPr>
          <a:xfrm>
            <a:off x="9764075" y="3620234"/>
            <a:ext cx="2239008" cy="1550408"/>
          </a:xfrm>
          <a:prstGeom prst="rect">
            <a:avLst/>
          </a:prstGeom>
          <a:noFill/>
          <a:ln w="9525">
            <a:solidFill>
              <a:srgbClr val="FFFFFF">
                <a:alpha val="52157"/>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endParaRPr lang="en-US" dirty="0">
              <a:solidFill>
                <a:srgbClr val="005073"/>
              </a:solidFill>
              <a:latin typeface="CiscoSansTT ExtraLight"/>
            </a:endParaRPr>
          </a:p>
        </p:txBody>
      </p:sp>
      <p:sp>
        <p:nvSpPr>
          <p:cNvPr id="59" name="Rectangle 58"/>
          <p:cNvSpPr/>
          <p:nvPr/>
        </p:nvSpPr>
        <p:spPr>
          <a:xfrm>
            <a:off x="8539498" y="1512042"/>
            <a:ext cx="1571076" cy="1670507"/>
          </a:xfrm>
          <a:prstGeom prst="rect">
            <a:avLst/>
          </a:prstGeom>
          <a:noFill/>
          <a:ln w="9525">
            <a:solidFill>
              <a:srgbClr val="FFFFFF">
                <a:alpha val="52157"/>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endParaRPr lang="en-US" dirty="0">
              <a:solidFill>
                <a:srgbClr val="005073"/>
              </a:solidFill>
              <a:latin typeface="CiscoSansTT ExtraLight"/>
            </a:endParaRPr>
          </a:p>
        </p:txBody>
      </p:sp>
      <p:sp>
        <p:nvSpPr>
          <p:cNvPr id="58" name="Rectangle 57"/>
          <p:cNvSpPr/>
          <p:nvPr/>
        </p:nvSpPr>
        <p:spPr>
          <a:xfrm>
            <a:off x="6315292" y="1512042"/>
            <a:ext cx="2110881" cy="1670507"/>
          </a:xfrm>
          <a:prstGeom prst="rect">
            <a:avLst/>
          </a:prstGeom>
          <a:noFill/>
          <a:ln w="9525">
            <a:solidFill>
              <a:srgbClr val="FFFFFF">
                <a:alpha val="52157"/>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endParaRPr lang="en-US" dirty="0">
              <a:solidFill>
                <a:srgbClr val="005073"/>
              </a:solidFill>
              <a:latin typeface="CiscoSansTT ExtraLight"/>
            </a:endParaRPr>
          </a:p>
        </p:txBody>
      </p:sp>
      <p:sp>
        <p:nvSpPr>
          <p:cNvPr id="4" name="Title 3"/>
          <p:cNvSpPr>
            <a:spLocks noGrp="1"/>
          </p:cNvSpPr>
          <p:nvPr>
            <p:ph type="title"/>
          </p:nvPr>
        </p:nvSpPr>
        <p:spPr>
          <a:xfrm>
            <a:off x="438347" y="313081"/>
            <a:ext cx="5078396" cy="880507"/>
          </a:xfrm>
        </p:spPr>
        <p:txBody>
          <a:bodyPr/>
          <a:lstStyle/>
          <a:p>
            <a:r>
              <a:rPr lang="en-US" sz="3600" dirty="0">
                <a:solidFill>
                  <a:schemeClr val="tx1"/>
                </a:solidFill>
              </a:rPr>
              <a:t>Who can I contact?</a:t>
            </a:r>
          </a:p>
        </p:txBody>
      </p:sp>
      <p:sp>
        <p:nvSpPr>
          <p:cNvPr id="5" name="Title 3"/>
          <p:cNvSpPr txBox="1">
            <a:spLocks/>
          </p:cNvSpPr>
          <p:nvPr/>
        </p:nvSpPr>
        <p:spPr bwMode="auto">
          <a:xfrm>
            <a:off x="426950" y="2449475"/>
            <a:ext cx="5358909" cy="880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899" tIns="60949" rIns="121899" bIns="60949"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b="0" i="0" kern="1200" dirty="0">
                <a:solidFill>
                  <a:schemeClr val="bg1"/>
                </a:solidFill>
                <a:latin typeface="+mj-lt"/>
                <a:ea typeface="ＭＳ Ｐゴシック" charset="0"/>
                <a:cs typeface="Tipo de letra del sistema Fina"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defTabSz="912239"/>
            <a:endParaRPr lang="en-US" sz="2400" dirty="0">
              <a:solidFill>
                <a:srgbClr val="FFFFFF"/>
              </a:solidFill>
              <a:latin typeface="CiscoSansTT ExtraLight"/>
            </a:endParaRPr>
          </a:p>
          <a:p>
            <a:pPr defTabSz="912239"/>
            <a:r>
              <a:rPr lang="en-US" sz="2400" dirty="0">
                <a:latin typeface="CiscoSansTT ExtraLight"/>
              </a:rPr>
              <a:t>The Distribution CSA Team can assist you by helping find the correct Distribution contact for your needs.</a:t>
            </a:r>
          </a:p>
          <a:p>
            <a:pPr defTabSz="912239"/>
            <a:endParaRPr lang="en-US" sz="2400" dirty="0">
              <a:latin typeface="CiscoSansTT ExtraLight"/>
            </a:endParaRPr>
          </a:p>
          <a:p>
            <a:pPr defTabSz="912239"/>
            <a:r>
              <a:rPr lang="en-US" sz="2400" dirty="0">
                <a:latin typeface="CiscoSansTT ExtraLight"/>
              </a:rPr>
              <a:t>Reach out to your Distribution CSA via email or phone.</a:t>
            </a:r>
          </a:p>
          <a:p>
            <a:pPr defTabSz="912239"/>
            <a:endParaRPr lang="en-US" sz="2400" dirty="0">
              <a:latin typeface="CiscoSansTT ExtraLight"/>
            </a:endParaRPr>
          </a:p>
          <a:p>
            <a:pPr defTabSz="912239"/>
            <a:r>
              <a:rPr lang="en-US" sz="2400" dirty="0">
                <a:latin typeface="CiscoSansTT ExtraLight"/>
              </a:rPr>
              <a:t>Please visit the CSA Cisco Communities Page </a:t>
            </a:r>
            <a:r>
              <a:rPr lang="en-US" sz="2400" dirty="0">
                <a:solidFill>
                  <a:schemeClr val="bg2"/>
                </a:solidFill>
                <a:latin typeface="CiscoSansTT ExtraLight"/>
              </a:rPr>
              <a:t>http://cs.co/disticsa </a:t>
            </a:r>
            <a:endParaRPr lang="en-US" sz="2400" dirty="0">
              <a:solidFill>
                <a:schemeClr val="bg2"/>
              </a:solidFill>
              <a:latin typeface="CiscoSansTT ExtraLight"/>
              <a:hlinkClick r:id="" action="ppaction://noaction"/>
            </a:endParaRPr>
          </a:p>
        </p:txBody>
      </p:sp>
      <p:sp>
        <p:nvSpPr>
          <p:cNvPr id="6" name="Title 3"/>
          <p:cNvSpPr txBox="1">
            <a:spLocks/>
          </p:cNvSpPr>
          <p:nvPr/>
        </p:nvSpPr>
        <p:spPr bwMode="auto">
          <a:xfrm>
            <a:off x="433421" y="5428392"/>
            <a:ext cx="5520392" cy="880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899" tIns="60949" rIns="121899" bIns="60949"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b="0" i="0" kern="1200" dirty="0">
                <a:solidFill>
                  <a:schemeClr val="bg1"/>
                </a:solidFill>
                <a:latin typeface="+mj-lt"/>
                <a:ea typeface="ＭＳ Ｐゴシック" charset="0"/>
                <a:cs typeface="Tipo de letra del sistema Fina"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defTabSz="912239"/>
            <a:r>
              <a:rPr lang="en-US" sz="2400" dirty="0">
                <a:latin typeface="CiscoSansTT ExtraLight"/>
              </a:rPr>
              <a:t>Email Alias: </a:t>
            </a:r>
            <a:r>
              <a:rPr lang="en-US" sz="2400" dirty="0">
                <a:solidFill>
                  <a:schemeClr val="bg2"/>
                </a:solidFill>
                <a:latin typeface="CiscoSansTT ExtraLight"/>
              </a:rPr>
              <a:t>disti_CSA@cisco.com</a:t>
            </a:r>
          </a:p>
        </p:txBody>
      </p:sp>
      <p:sp>
        <p:nvSpPr>
          <p:cNvPr id="18" name="Title 3"/>
          <p:cNvSpPr txBox="1">
            <a:spLocks/>
          </p:cNvSpPr>
          <p:nvPr/>
        </p:nvSpPr>
        <p:spPr bwMode="auto">
          <a:xfrm>
            <a:off x="6278746" y="30101"/>
            <a:ext cx="5731373" cy="79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899" tIns="60949" rIns="121899" bIns="60949"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b="0" i="0" kern="1200" dirty="0">
                <a:solidFill>
                  <a:schemeClr val="bg1"/>
                </a:solidFill>
                <a:latin typeface="+mj-lt"/>
                <a:ea typeface="ＭＳ Ｐゴシック" charset="0"/>
                <a:cs typeface="Tipo de letra del sistema Fina"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defTabSz="912239"/>
            <a:r>
              <a:rPr lang="en-US" sz="2667" b="1" dirty="0">
                <a:solidFill>
                  <a:srgbClr val="00BCEB"/>
                </a:solidFill>
                <a:latin typeface="CiscoSansTT ExtraLight"/>
              </a:rPr>
              <a:t>Commercial Sales Associates FY19</a:t>
            </a:r>
          </a:p>
        </p:txBody>
      </p:sp>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828958" y="3344939"/>
            <a:ext cx="544748" cy="674453"/>
          </a:xfrm>
          <a:prstGeom prst="rect">
            <a:avLst/>
          </a:prstGeom>
          <a:ln>
            <a:solidFill>
              <a:schemeClr val="accent6"/>
            </a:solidFill>
          </a:ln>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50571" y="2785494"/>
            <a:ext cx="2280129" cy="480580"/>
          </a:xfrm>
          <a:prstGeom prst="rect">
            <a:avLst/>
          </a:prstGeom>
        </p:spPr>
      </p:pic>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36673" y="4739043"/>
            <a:ext cx="655129" cy="592735"/>
          </a:xfrm>
          <a:prstGeom prst="rect">
            <a:avLst/>
          </a:prstGeom>
        </p:spPr>
      </p:pic>
      <p:pic>
        <p:nvPicPr>
          <p:cNvPr id="15" name="Picture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10898" y="820519"/>
            <a:ext cx="2080901" cy="466409"/>
          </a:xfrm>
          <a:prstGeom prst="rect">
            <a:avLst/>
          </a:prstGeom>
        </p:spPr>
      </p:pic>
      <p:pic>
        <p:nvPicPr>
          <p:cNvPr id="16" name="Picture 15"/>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898231" y="5462510"/>
            <a:ext cx="492405" cy="676404"/>
          </a:xfrm>
          <a:prstGeom prst="rect">
            <a:avLst/>
          </a:prstGeom>
          <a:ln>
            <a:solidFill>
              <a:schemeClr val="accent6"/>
            </a:solidFill>
          </a:ln>
        </p:spPr>
      </p:pic>
      <p:pic>
        <p:nvPicPr>
          <p:cNvPr id="19" name="Picture 18"/>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334652" y="1412480"/>
            <a:ext cx="534739" cy="711200"/>
          </a:xfrm>
          <a:prstGeom prst="rect">
            <a:avLst/>
          </a:prstGeom>
          <a:ln>
            <a:solidFill>
              <a:schemeClr val="accent6"/>
            </a:solidFill>
          </a:ln>
        </p:spPr>
      </p:pic>
      <p:pic>
        <p:nvPicPr>
          <p:cNvPr id="22" name="Picture 21"/>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252712" y="1412480"/>
            <a:ext cx="541160" cy="711200"/>
          </a:xfrm>
          <a:prstGeom prst="rect">
            <a:avLst/>
          </a:prstGeom>
          <a:ln>
            <a:solidFill>
              <a:schemeClr val="accent6"/>
            </a:solidFill>
          </a:ln>
        </p:spPr>
      </p:pic>
      <p:pic>
        <p:nvPicPr>
          <p:cNvPr id="24" name="Picture 23"/>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155184" y="1415668"/>
            <a:ext cx="557944" cy="707255"/>
          </a:xfrm>
          <a:prstGeom prst="rect">
            <a:avLst/>
          </a:prstGeom>
          <a:ln>
            <a:solidFill>
              <a:schemeClr val="accent6"/>
            </a:solidFill>
          </a:ln>
        </p:spPr>
      </p:pic>
      <p:sp>
        <p:nvSpPr>
          <p:cNvPr id="36" name="TextBox 35"/>
          <p:cNvSpPr txBox="1"/>
          <p:nvPr/>
        </p:nvSpPr>
        <p:spPr>
          <a:xfrm>
            <a:off x="6096000" y="2113114"/>
            <a:ext cx="1019007" cy="626069"/>
          </a:xfrm>
          <a:prstGeom prst="rect">
            <a:avLst/>
          </a:prstGeom>
          <a:noFill/>
        </p:spPr>
        <p:txBody>
          <a:bodyPr wrap="square" rtlCol="0">
            <a:spAutoFit/>
          </a:bodyPr>
          <a:lstStyle/>
          <a:p>
            <a:pPr algn="ctr" defTabSz="609570"/>
            <a:r>
              <a:rPr lang="en-US" sz="800" b="1" dirty="0">
                <a:solidFill>
                  <a:srgbClr val="005073"/>
                </a:solidFill>
                <a:latin typeface="CiscoSansTT ExtraLight"/>
                <a:cs typeface="+mn-cs"/>
              </a:rPr>
              <a:t>Cam Geelan</a:t>
            </a:r>
          </a:p>
          <a:p>
            <a:pPr algn="ctr" defTabSz="609570"/>
            <a:r>
              <a:rPr lang="en-US" sz="667" dirty="0">
                <a:solidFill>
                  <a:srgbClr val="005073"/>
                </a:solidFill>
                <a:latin typeface="CiscoSansTT ExtraLight"/>
                <a:cs typeface="+mn-cs"/>
                <a:hlinkClick r:id="rId12"/>
              </a:rPr>
              <a:t>cgeelan@cisco.com</a:t>
            </a:r>
            <a:endParaRPr lang="en-US" sz="667" dirty="0">
              <a:solidFill>
                <a:srgbClr val="005073"/>
              </a:solidFill>
              <a:latin typeface="CiscoSansTT ExtraLight"/>
              <a:cs typeface="+mn-cs"/>
            </a:endParaRPr>
          </a:p>
          <a:p>
            <a:pPr algn="ctr" defTabSz="609570"/>
            <a:r>
              <a:rPr lang="en-US" sz="667" dirty="0">
                <a:solidFill>
                  <a:srgbClr val="005073"/>
                </a:solidFill>
                <a:latin typeface="CiscoSansTT ExtraLight"/>
                <a:cs typeface="+mn-cs"/>
              </a:rPr>
              <a:t>(612) 616-6912</a:t>
            </a:r>
          </a:p>
          <a:p>
            <a:pPr algn="ctr" defTabSz="609570"/>
            <a:r>
              <a:rPr lang="en-US" sz="667" dirty="0">
                <a:solidFill>
                  <a:srgbClr val="005073"/>
                </a:solidFill>
                <a:latin typeface="CiscoSansTT ExtraLight"/>
                <a:cs typeface="+mn-cs"/>
              </a:rPr>
              <a:t>Commercial</a:t>
            </a:r>
          </a:p>
          <a:p>
            <a:pPr algn="ctr" defTabSz="609570"/>
            <a:endParaRPr lang="en-US" sz="667" dirty="0">
              <a:solidFill>
                <a:srgbClr val="005073"/>
              </a:solidFill>
              <a:latin typeface="CiscoSansTT ExtraLight"/>
              <a:cs typeface="+mn-cs"/>
            </a:endParaRPr>
          </a:p>
        </p:txBody>
      </p:sp>
      <p:sp>
        <p:nvSpPr>
          <p:cNvPr id="37" name="TextBox 36"/>
          <p:cNvSpPr txBox="1"/>
          <p:nvPr/>
        </p:nvSpPr>
        <p:spPr>
          <a:xfrm>
            <a:off x="6976048" y="2113114"/>
            <a:ext cx="1103379" cy="626069"/>
          </a:xfrm>
          <a:prstGeom prst="rect">
            <a:avLst/>
          </a:prstGeom>
          <a:noFill/>
        </p:spPr>
        <p:txBody>
          <a:bodyPr wrap="square" rtlCol="0">
            <a:spAutoFit/>
          </a:bodyPr>
          <a:lstStyle/>
          <a:p>
            <a:pPr algn="ctr" defTabSz="609570"/>
            <a:r>
              <a:rPr lang="en-US" sz="800" b="1" dirty="0">
                <a:solidFill>
                  <a:srgbClr val="005073"/>
                </a:solidFill>
                <a:latin typeface="CiscoSansTT ExtraLight"/>
                <a:cs typeface="+mn-cs"/>
              </a:rPr>
              <a:t>Zita </a:t>
            </a:r>
            <a:r>
              <a:rPr lang="en-US" sz="800" b="1" dirty="0" err="1">
                <a:solidFill>
                  <a:srgbClr val="005073"/>
                </a:solidFill>
                <a:latin typeface="CiscoSansTT ExtraLight"/>
                <a:cs typeface="+mn-cs"/>
              </a:rPr>
              <a:t>Wendler</a:t>
            </a:r>
            <a:endParaRPr lang="en-US" sz="800" b="1" dirty="0">
              <a:solidFill>
                <a:srgbClr val="005073"/>
              </a:solidFill>
              <a:latin typeface="CiscoSansTT ExtraLight"/>
              <a:cs typeface="+mn-cs"/>
            </a:endParaRPr>
          </a:p>
          <a:p>
            <a:pPr algn="ctr" defTabSz="609570"/>
            <a:r>
              <a:rPr lang="en-US" sz="667" dirty="0">
                <a:solidFill>
                  <a:srgbClr val="005073"/>
                </a:solidFill>
                <a:latin typeface="CiscoSansTT ExtraLight"/>
                <a:cs typeface="+mn-cs"/>
                <a:hlinkClick r:id="rId13"/>
              </a:rPr>
              <a:t>zwendler@cisco.com</a:t>
            </a:r>
            <a:endParaRPr lang="en-US" sz="667" dirty="0">
              <a:solidFill>
                <a:srgbClr val="005073"/>
              </a:solidFill>
              <a:latin typeface="CiscoSansTT ExtraLight"/>
              <a:cs typeface="+mn-cs"/>
            </a:endParaRPr>
          </a:p>
          <a:p>
            <a:pPr algn="ctr" defTabSz="609570"/>
            <a:r>
              <a:rPr lang="en-US" sz="667" dirty="0">
                <a:solidFill>
                  <a:srgbClr val="005073"/>
                </a:solidFill>
                <a:latin typeface="CiscoSansTT ExtraLight"/>
                <a:cs typeface="+mn-cs"/>
              </a:rPr>
              <a:t>(303) 349-4573</a:t>
            </a:r>
          </a:p>
          <a:p>
            <a:pPr algn="ctr" defTabSz="609570"/>
            <a:r>
              <a:rPr lang="en-US" sz="667" dirty="0">
                <a:solidFill>
                  <a:srgbClr val="005073"/>
                </a:solidFill>
                <a:latin typeface="CiscoSansTT ExtraLight"/>
                <a:cs typeface="+mn-cs"/>
              </a:rPr>
              <a:t>Commercial</a:t>
            </a:r>
          </a:p>
          <a:p>
            <a:pPr algn="ctr" defTabSz="609570"/>
            <a:endParaRPr lang="en-US" sz="667" dirty="0">
              <a:solidFill>
                <a:srgbClr val="005073"/>
              </a:solidFill>
              <a:latin typeface="CiscoSansTT ExtraLight"/>
              <a:cs typeface="+mn-cs"/>
            </a:endParaRPr>
          </a:p>
        </p:txBody>
      </p:sp>
      <p:sp>
        <p:nvSpPr>
          <p:cNvPr id="38" name="TextBox 37"/>
          <p:cNvSpPr txBox="1"/>
          <p:nvPr/>
        </p:nvSpPr>
        <p:spPr>
          <a:xfrm>
            <a:off x="7884960" y="2107662"/>
            <a:ext cx="1080515" cy="523413"/>
          </a:xfrm>
          <a:prstGeom prst="rect">
            <a:avLst/>
          </a:prstGeom>
          <a:noFill/>
        </p:spPr>
        <p:txBody>
          <a:bodyPr wrap="square" rtlCol="0">
            <a:spAutoFit/>
          </a:bodyPr>
          <a:lstStyle/>
          <a:p>
            <a:pPr algn="ctr" defTabSz="609570"/>
            <a:r>
              <a:rPr lang="en-US" sz="800" b="1" dirty="0">
                <a:solidFill>
                  <a:srgbClr val="005073"/>
                </a:solidFill>
                <a:latin typeface="CiscoSansTT ExtraLight"/>
                <a:cs typeface="+mn-cs"/>
              </a:rPr>
              <a:t>Dan Scholl</a:t>
            </a:r>
          </a:p>
          <a:p>
            <a:pPr algn="ctr" defTabSz="609570"/>
            <a:r>
              <a:rPr lang="en-US" sz="667" dirty="0">
                <a:solidFill>
                  <a:srgbClr val="005073"/>
                </a:solidFill>
                <a:latin typeface="CiscoSansTT ExtraLight"/>
                <a:cs typeface="+mn-cs"/>
                <a:hlinkClick r:id="rId14"/>
              </a:rPr>
              <a:t>dascholl@cisco.com</a:t>
            </a:r>
            <a:endParaRPr lang="en-US" sz="667" dirty="0">
              <a:solidFill>
                <a:srgbClr val="005073"/>
              </a:solidFill>
              <a:latin typeface="CiscoSansTT ExtraLight"/>
              <a:cs typeface="+mn-cs"/>
            </a:endParaRPr>
          </a:p>
          <a:p>
            <a:pPr algn="ctr" defTabSz="609570"/>
            <a:r>
              <a:rPr lang="en-US" sz="667" dirty="0">
                <a:solidFill>
                  <a:srgbClr val="005073"/>
                </a:solidFill>
                <a:latin typeface="CiscoSansTT ExtraLight"/>
                <a:cs typeface="+mn-cs"/>
              </a:rPr>
              <a:t>(919) 927-1120</a:t>
            </a:r>
          </a:p>
          <a:p>
            <a:pPr algn="ctr" defTabSz="609570"/>
            <a:r>
              <a:rPr lang="en-US" sz="667" dirty="0">
                <a:solidFill>
                  <a:srgbClr val="005073"/>
                </a:solidFill>
                <a:latin typeface="CiscoSansTT ExtraLight"/>
                <a:cs typeface="+mn-cs"/>
              </a:rPr>
              <a:t>Commercial</a:t>
            </a:r>
          </a:p>
        </p:txBody>
      </p:sp>
      <p:sp>
        <p:nvSpPr>
          <p:cNvPr id="45" name="TextBox 44"/>
          <p:cNvSpPr txBox="1"/>
          <p:nvPr/>
        </p:nvSpPr>
        <p:spPr>
          <a:xfrm>
            <a:off x="7007145" y="3997135"/>
            <a:ext cx="1019007" cy="523413"/>
          </a:xfrm>
          <a:prstGeom prst="rect">
            <a:avLst/>
          </a:prstGeom>
          <a:noFill/>
        </p:spPr>
        <p:txBody>
          <a:bodyPr wrap="square" rtlCol="0">
            <a:spAutoFit/>
          </a:bodyPr>
          <a:lstStyle/>
          <a:p>
            <a:pPr algn="ctr" defTabSz="609570"/>
            <a:r>
              <a:rPr lang="en-US" sz="800" b="1" dirty="0">
                <a:solidFill>
                  <a:srgbClr val="005073"/>
                </a:solidFill>
                <a:latin typeface="CiscoSansTT ExtraLight"/>
                <a:cs typeface="+mn-cs"/>
              </a:rPr>
              <a:t>Bernard Dent</a:t>
            </a:r>
          </a:p>
          <a:p>
            <a:pPr algn="ctr" defTabSz="609570"/>
            <a:r>
              <a:rPr lang="en-US" sz="667" dirty="0">
                <a:solidFill>
                  <a:srgbClr val="005073"/>
                </a:solidFill>
                <a:latin typeface="CiscoSansTT ExtraLight"/>
                <a:cs typeface="+mn-cs"/>
                <a:hlinkClick r:id="rId15"/>
              </a:rPr>
              <a:t>bedent@cisco.com</a:t>
            </a:r>
            <a:endParaRPr lang="en-US" sz="667" dirty="0">
              <a:solidFill>
                <a:srgbClr val="005073"/>
              </a:solidFill>
              <a:latin typeface="CiscoSansTT ExtraLight"/>
              <a:cs typeface="+mn-cs"/>
            </a:endParaRPr>
          </a:p>
          <a:p>
            <a:pPr algn="ctr" defTabSz="609570"/>
            <a:r>
              <a:rPr lang="en-US" sz="667" dirty="0">
                <a:solidFill>
                  <a:srgbClr val="005073"/>
                </a:solidFill>
                <a:latin typeface="CiscoSansTT ExtraLight"/>
                <a:cs typeface="+mn-cs"/>
              </a:rPr>
              <a:t>(716) 903-2942</a:t>
            </a:r>
          </a:p>
          <a:p>
            <a:pPr algn="ctr" defTabSz="609570"/>
            <a:r>
              <a:rPr lang="en-US" sz="667" dirty="0">
                <a:solidFill>
                  <a:srgbClr val="005073"/>
                </a:solidFill>
                <a:latin typeface="CiscoSansTT ExtraLight"/>
                <a:cs typeface="+mn-cs"/>
              </a:rPr>
              <a:t>South</a:t>
            </a:r>
          </a:p>
        </p:txBody>
      </p:sp>
      <p:sp>
        <p:nvSpPr>
          <p:cNvPr id="46" name="TextBox 45"/>
          <p:cNvSpPr txBox="1"/>
          <p:nvPr/>
        </p:nvSpPr>
        <p:spPr>
          <a:xfrm>
            <a:off x="7777403" y="3997396"/>
            <a:ext cx="1078157" cy="523413"/>
          </a:xfrm>
          <a:prstGeom prst="rect">
            <a:avLst/>
          </a:prstGeom>
          <a:noFill/>
        </p:spPr>
        <p:txBody>
          <a:bodyPr wrap="square" rtlCol="0">
            <a:spAutoFit/>
          </a:bodyPr>
          <a:lstStyle/>
          <a:p>
            <a:pPr algn="ctr" defTabSz="609570"/>
            <a:r>
              <a:rPr lang="en-US" sz="800" b="1" dirty="0">
                <a:solidFill>
                  <a:srgbClr val="005073"/>
                </a:solidFill>
                <a:latin typeface="CiscoSansTT ExtraLight"/>
                <a:cs typeface="+mn-cs"/>
              </a:rPr>
              <a:t>Zach Wells</a:t>
            </a:r>
          </a:p>
          <a:p>
            <a:pPr algn="ctr" defTabSz="609570"/>
            <a:r>
              <a:rPr lang="en-US" sz="667" dirty="0">
                <a:solidFill>
                  <a:srgbClr val="005073"/>
                </a:solidFill>
                <a:latin typeface="CiscoSansTT ExtraLight"/>
                <a:cs typeface="+mn-cs"/>
                <a:hlinkClick r:id="rId16"/>
              </a:rPr>
              <a:t>zwells@cisco.com</a:t>
            </a:r>
            <a:endParaRPr lang="en-US" sz="667" dirty="0">
              <a:solidFill>
                <a:srgbClr val="005073"/>
              </a:solidFill>
              <a:latin typeface="CiscoSansTT ExtraLight"/>
              <a:cs typeface="+mn-cs"/>
            </a:endParaRPr>
          </a:p>
          <a:p>
            <a:pPr algn="ctr" defTabSz="609570"/>
            <a:r>
              <a:rPr lang="en-US" sz="667" dirty="0">
                <a:solidFill>
                  <a:srgbClr val="005073"/>
                </a:solidFill>
                <a:latin typeface="CiscoSansTT ExtraLight"/>
                <a:cs typeface="+mn-cs"/>
              </a:rPr>
              <a:t>(716) 785-1090</a:t>
            </a:r>
          </a:p>
          <a:p>
            <a:pPr algn="ctr" defTabSz="609570"/>
            <a:r>
              <a:rPr lang="en-US" sz="667" dirty="0">
                <a:solidFill>
                  <a:srgbClr val="005073"/>
                </a:solidFill>
                <a:latin typeface="CiscoSansTT ExtraLight"/>
                <a:cs typeface="+mn-cs"/>
              </a:rPr>
              <a:t>West</a:t>
            </a:r>
          </a:p>
        </p:txBody>
      </p:sp>
      <p:sp>
        <p:nvSpPr>
          <p:cNvPr id="47" name="TextBox 46"/>
          <p:cNvSpPr txBox="1"/>
          <p:nvPr/>
        </p:nvSpPr>
        <p:spPr>
          <a:xfrm>
            <a:off x="8561451" y="3997416"/>
            <a:ext cx="1078157" cy="523413"/>
          </a:xfrm>
          <a:prstGeom prst="rect">
            <a:avLst/>
          </a:prstGeom>
          <a:noFill/>
        </p:spPr>
        <p:txBody>
          <a:bodyPr wrap="square" rtlCol="0">
            <a:spAutoFit/>
          </a:bodyPr>
          <a:lstStyle/>
          <a:p>
            <a:pPr algn="ctr" defTabSz="609570"/>
            <a:r>
              <a:rPr lang="en-US" sz="800" b="1" dirty="0">
                <a:solidFill>
                  <a:srgbClr val="005073"/>
                </a:solidFill>
                <a:latin typeface="CiscoSansTT ExtraLight"/>
                <a:cs typeface="+mn-cs"/>
              </a:rPr>
              <a:t>Joanna </a:t>
            </a:r>
            <a:r>
              <a:rPr lang="en-US" sz="800" b="1" dirty="0" err="1">
                <a:solidFill>
                  <a:srgbClr val="005073"/>
                </a:solidFill>
                <a:latin typeface="CiscoSansTT ExtraLight"/>
                <a:cs typeface="+mn-cs"/>
              </a:rPr>
              <a:t>Lalka</a:t>
            </a:r>
            <a:endParaRPr lang="en-US" sz="800" b="1" dirty="0">
              <a:solidFill>
                <a:srgbClr val="005073"/>
              </a:solidFill>
              <a:latin typeface="CiscoSansTT ExtraLight"/>
              <a:cs typeface="+mn-cs"/>
            </a:endParaRPr>
          </a:p>
          <a:p>
            <a:pPr algn="ctr" defTabSz="609570"/>
            <a:r>
              <a:rPr lang="en-US" sz="667" dirty="0">
                <a:solidFill>
                  <a:srgbClr val="005073"/>
                </a:solidFill>
                <a:latin typeface="CiscoSansTT ExtraLight"/>
                <a:cs typeface="+mn-cs"/>
                <a:hlinkClick r:id="rId17"/>
              </a:rPr>
              <a:t>jlalka@cisco.com</a:t>
            </a:r>
            <a:endParaRPr lang="en-US" sz="667" dirty="0">
              <a:solidFill>
                <a:srgbClr val="005073"/>
              </a:solidFill>
              <a:latin typeface="CiscoSansTT ExtraLight"/>
              <a:cs typeface="+mn-cs"/>
            </a:endParaRPr>
          </a:p>
          <a:p>
            <a:pPr algn="ctr" defTabSz="609570"/>
            <a:r>
              <a:rPr lang="en-US" sz="667" dirty="0">
                <a:solidFill>
                  <a:srgbClr val="005073"/>
                </a:solidFill>
                <a:latin typeface="CiscoSansTT ExtraLight"/>
                <a:cs typeface="+mn-cs"/>
              </a:rPr>
              <a:t>(716) 288-8776</a:t>
            </a:r>
          </a:p>
          <a:p>
            <a:pPr algn="ctr" defTabSz="609570"/>
            <a:r>
              <a:rPr lang="en-US" sz="667" dirty="0">
                <a:solidFill>
                  <a:srgbClr val="005073"/>
                </a:solidFill>
                <a:latin typeface="CiscoSansTT ExtraLight"/>
                <a:cs typeface="+mn-cs"/>
              </a:rPr>
              <a:t>Central</a:t>
            </a:r>
          </a:p>
        </p:txBody>
      </p:sp>
      <p:sp>
        <p:nvSpPr>
          <p:cNvPr id="48" name="TextBox 47"/>
          <p:cNvSpPr txBox="1"/>
          <p:nvPr/>
        </p:nvSpPr>
        <p:spPr>
          <a:xfrm>
            <a:off x="9346211" y="3997397"/>
            <a:ext cx="1184488" cy="523413"/>
          </a:xfrm>
          <a:prstGeom prst="rect">
            <a:avLst/>
          </a:prstGeom>
          <a:noFill/>
        </p:spPr>
        <p:txBody>
          <a:bodyPr wrap="square" rtlCol="0">
            <a:spAutoFit/>
          </a:bodyPr>
          <a:lstStyle/>
          <a:p>
            <a:pPr algn="ctr" defTabSz="609570"/>
            <a:r>
              <a:rPr lang="en-US" sz="800" b="1" dirty="0">
                <a:solidFill>
                  <a:srgbClr val="005073"/>
                </a:solidFill>
                <a:latin typeface="CiscoSansTT ExtraLight"/>
                <a:cs typeface="+mn-cs"/>
              </a:rPr>
              <a:t>Brandon Wiseman</a:t>
            </a:r>
          </a:p>
          <a:p>
            <a:pPr algn="ctr" defTabSz="609570"/>
            <a:r>
              <a:rPr lang="en-US" sz="667" dirty="0">
                <a:solidFill>
                  <a:srgbClr val="005073"/>
                </a:solidFill>
                <a:latin typeface="CiscoSansTT ExtraLight"/>
                <a:cs typeface="+mn-cs"/>
                <a:hlinkClick r:id="rId18"/>
              </a:rPr>
              <a:t>brwisema@cisco.com</a:t>
            </a:r>
            <a:r>
              <a:rPr lang="en-US" sz="667" dirty="0">
                <a:solidFill>
                  <a:srgbClr val="005073"/>
                </a:solidFill>
                <a:latin typeface="CiscoSansTT ExtraLight"/>
                <a:cs typeface="+mn-cs"/>
              </a:rPr>
              <a:t> </a:t>
            </a:r>
          </a:p>
          <a:p>
            <a:pPr algn="ctr" defTabSz="609570"/>
            <a:r>
              <a:rPr lang="en-US" sz="667" dirty="0">
                <a:solidFill>
                  <a:srgbClr val="005073"/>
                </a:solidFill>
                <a:latin typeface="CiscoSansTT ExtraLight"/>
                <a:cs typeface="+mn-cs"/>
              </a:rPr>
              <a:t>(716) 393-0010</a:t>
            </a:r>
          </a:p>
          <a:p>
            <a:pPr algn="ctr" defTabSz="609570"/>
            <a:r>
              <a:rPr lang="en-US" sz="667" dirty="0">
                <a:solidFill>
                  <a:srgbClr val="005073"/>
                </a:solidFill>
                <a:latin typeface="CiscoSansTT ExtraLight"/>
                <a:cs typeface="+mn-cs"/>
              </a:rPr>
              <a:t>East </a:t>
            </a:r>
          </a:p>
        </p:txBody>
      </p:sp>
      <p:sp>
        <p:nvSpPr>
          <p:cNvPr id="49" name="TextBox 48"/>
          <p:cNvSpPr txBox="1"/>
          <p:nvPr/>
        </p:nvSpPr>
        <p:spPr>
          <a:xfrm>
            <a:off x="8583437" y="6192611"/>
            <a:ext cx="1078157" cy="420756"/>
          </a:xfrm>
          <a:prstGeom prst="rect">
            <a:avLst/>
          </a:prstGeom>
          <a:noFill/>
        </p:spPr>
        <p:txBody>
          <a:bodyPr wrap="square" rtlCol="0">
            <a:spAutoFit/>
          </a:bodyPr>
          <a:lstStyle/>
          <a:p>
            <a:pPr algn="ctr" defTabSz="609570"/>
            <a:r>
              <a:rPr lang="en-US" sz="800" b="1" dirty="0">
                <a:solidFill>
                  <a:srgbClr val="005073"/>
                </a:solidFill>
                <a:latin typeface="CiscoSansTT ExtraLight"/>
                <a:cs typeface="+mn-cs"/>
              </a:rPr>
              <a:t>Kim </a:t>
            </a:r>
            <a:r>
              <a:rPr lang="en-US" sz="800" b="1" dirty="0" err="1">
                <a:solidFill>
                  <a:srgbClr val="005073"/>
                </a:solidFill>
                <a:latin typeface="CiscoSansTT ExtraLight"/>
                <a:cs typeface="+mn-cs"/>
              </a:rPr>
              <a:t>Saffi</a:t>
            </a:r>
            <a:endParaRPr lang="en-US" sz="800" b="1" dirty="0">
              <a:solidFill>
                <a:srgbClr val="005073"/>
              </a:solidFill>
              <a:latin typeface="CiscoSansTT ExtraLight"/>
              <a:cs typeface="+mn-cs"/>
            </a:endParaRPr>
          </a:p>
          <a:p>
            <a:pPr algn="ctr" defTabSz="609570"/>
            <a:r>
              <a:rPr lang="en-US" sz="667" dirty="0">
                <a:solidFill>
                  <a:srgbClr val="005073"/>
                </a:solidFill>
                <a:latin typeface="CiscoSansTT ExtraLight"/>
                <a:cs typeface="+mn-cs"/>
                <a:hlinkClick r:id="rId19"/>
              </a:rPr>
              <a:t>ksaffi@cisco.com</a:t>
            </a:r>
            <a:endParaRPr lang="en-US" sz="667" dirty="0">
              <a:solidFill>
                <a:srgbClr val="005073"/>
              </a:solidFill>
              <a:latin typeface="CiscoSansTT ExtraLight"/>
              <a:cs typeface="+mn-cs"/>
            </a:endParaRPr>
          </a:p>
          <a:p>
            <a:pPr algn="ctr" defTabSz="609570"/>
            <a:r>
              <a:rPr lang="en-US" sz="667" dirty="0">
                <a:solidFill>
                  <a:schemeClr val="accent4">
                    <a:lumMod val="75000"/>
                  </a:schemeClr>
                </a:solidFill>
                <a:latin typeface="CiscoSansTT ExtraLight"/>
                <a:cs typeface="+mn-cs"/>
              </a:rPr>
              <a:t>(864) 200-7122</a:t>
            </a:r>
          </a:p>
        </p:txBody>
      </p:sp>
      <p:sp>
        <p:nvSpPr>
          <p:cNvPr id="52" name="TextBox 51"/>
          <p:cNvSpPr txBox="1"/>
          <p:nvPr/>
        </p:nvSpPr>
        <p:spPr>
          <a:xfrm>
            <a:off x="10150691" y="2110936"/>
            <a:ext cx="1078157" cy="523413"/>
          </a:xfrm>
          <a:prstGeom prst="rect">
            <a:avLst/>
          </a:prstGeom>
          <a:noFill/>
        </p:spPr>
        <p:txBody>
          <a:bodyPr wrap="square" rtlCol="0">
            <a:spAutoFit/>
          </a:bodyPr>
          <a:lstStyle/>
          <a:p>
            <a:pPr algn="ctr" defTabSz="609570"/>
            <a:r>
              <a:rPr lang="en-US" sz="800" b="1" dirty="0">
                <a:solidFill>
                  <a:srgbClr val="005073"/>
                </a:solidFill>
                <a:latin typeface="CiscoSansTT ExtraLight"/>
                <a:cs typeface="+mn-cs"/>
              </a:rPr>
              <a:t>Chad Morton</a:t>
            </a:r>
          </a:p>
          <a:p>
            <a:pPr algn="ctr" defTabSz="609570"/>
            <a:r>
              <a:rPr lang="en-US" sz="667" dirty="0">
                <a:solidFill>
                  <a:srgbClr val="005073"/>
                </a:solidFill>
                <a:latin typeface="CiscoSansTT ExtraLight"/>
                <a:cs typeface="+mn-cs"/>
                <a:hlinkClick r:id="rId20"/>
              </a:rPr>
              <a:t>chadmort@cisco.com</a:t>
            </a:r>
            <a:endParaRPr lang="en-US" sz="667" dirty="0">
              <a:solidFill>
                <a:srgbClr val="005073"/>
              </a:solidFill>
              <a:latin typeface="CiscoSansTT ExtraLight"/>
              <a:cs typeface="+mn-cs"/>
            </a:endParaRPr>
          </a:p>
          <a:p>
            <a:pPr algn="ctr" defTabSz="609570"/>
            <a:r>
              <a:rPr lang="en-US" sz="667" dirty="0">
                <a:solidFill>
                  <a:srgbClr val="005073"/>
                </a:solidFill>
                <a:latin typeface="CiscoSansTT ExtraLight"/>
                <a:cs typeface="+mn-cs"/>
              </a:rPr>
              <a:t>(727) 512-9659</a:t>
            </a:r>
          </a:p>
          <a:p>
            <a:pPr algn="ctr" defTabSz="609570"/>
            <a:r>
              <a:rPr lang="en-US" sz="667" dirty="0">
                <a:solidFill>
                  <a:srgbClr val="005073"/>
                </a:solidFill>
                <a:latin typeface="CiscoSansTT ExtraLight"/>
                <a:cs typeface="+mn-cs"/>
              </a:rPr>
              <a:t>Central/East</a:t>
            </a:r>
          </a:p>
        </p:txBody>
      </p:sp>
      <p:pic>
        <p:nvPicPr>
          <p:cNvPr id="57" name="Picture 56"/>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8308828" y="4965602"/>
            <a:ext cx="1536928" cy="378647"/>
          </a:xfrm>
          <a:prstGeom prst="rect">
            <a:avLst/>
          </a:prstGeom>
        </p:spPr>
      </p:pic>
      <p:sp>
        <p:nvSpPr>
          <p:cNvPr id="2" name="Rectangle 1"/>
          <p:cNvSpPr/>
          <p:nvPr/>
        </p:nvSpPr>
        <p:spPr>
          <a:xfrm>
            <a:off x="9165718" y="2112339"/>
            <a:ext cx="1222468" cy="523413"/>
          </a:xfrm>
          <a:prstGeom prst="rect">
            <a:avLst/>
          </a:prstGeom>
        </p:spPr>
        <p:txBody>
          <a:bodyPr wrap="square">
            <a:spAutoFit/>
          </a:bodyPr>
          <a:lstStyle/>
          <a:p>
            <a:pPr algn="ctr" defTabSz="609570"/>
            <a:r>
              <a:rPr lang="en-US" sz="800" b="1" dirty="0">
                <a:solidFill>
                  <a:srgbClr val="005073"/>
                </a:solidFill>
                <a:latin typeface="CiscoSansTT ExtraLight"/>
                <a:cs typeface="+mn-cs"/>
              </a:rPr>
              <a:t>Haifa </a:t>
            </a:r>
            <a:r>
              <a:rPr lang="en-US" sz="800" b="1" dirty="0" err="1">
                <a:solidFill>
                  <a:srgbClr val="005073"/>
                </a:solidFill>
                <a:latin typeface="CiscoSansTT ExtraLight"/>
                <a:cs typeface="+mn-cs"/>
              </a:rPr>
              <a:t>Yazback</a:t>
            </a:r>
            <a:endParaRPr lang="en-US" sz="800" b="1" dirty="0">
              <a:solidFill>
                <a:srgbClr val="005073"/>
              </a:solidFill>
              <a:latin typeface="CiscoSansTT ExtraLight"/>
              <a:cs typeface="+mn-cs"/>
            </a:endParaRPr>
          </a:p>
          <a:p>
            <a:pPr algn="ctr" defTabSz="609570"/>
            <a:r>
              <a:rPr lang="en-US" sz="667" dirty="0">
                <a:solidFill>
                  <a:srgbClr val="005073"/>
                </a:solidFill>
                <a:latin typeface="CiscoSansTT ExtraLight"/>
                <a:cs typeface="+mn-cs"/>
                <a:hlinkClick r:id="rId22"/>
              </a:rPr>
              <a:t>hyazback@cisco.com</a:t>
            </a:r>
            <a:r>
              <a:rPr lang="en-US" sz="667" dirty="0">
                <a:solidFill>
                  <a:srgbClr val="005073"/>
                </a:solidFill>
                <a:latin typeface="CiscoSansTT ExtraLight"/>
                <a:cs typeface="+mn-cs"/>
              </a:rPr>
              <a:t> </a:t>
            </a:r>
          </a:p>
          <a:p>
            <a:pPr algn="ctr" defTabSz="609570"/>
            <a:r>
              <a:rPr lang="en-US" sz="667" dirty="0">
                <a:solidFill>
                  <a:srgbClr val="005073"/>
                </a:solidFill>
                <a:latin typeface="CiscoSansTT ExtraLight"/>
                <a:cs typeface="+mn-cs"/>
              </a:rPr>
              <a:t>(727) 741-1770</a:t>
            </a:r>
          </a:p>
          <a:p>
            <a:pPr algn="ctr" defTabSz="609570"/>
            <a:r>
              <a:rPr lang="en-US" sz="667" dirty="0">
                <a:solidFill>
                  <a:srgbClr val="005073"/>
                </a:solidFill>
                <a:latin typeface="CiscoSansTT ExtraLight"/>
                <a:cs typeface="+mn-cs"/>
              </a:rPr>
              <a:t>South</a:t>
            </a:r>
          </a:p>
        </p:txBody>
      </p:sp>
      <p:pic>
        <p:nvPicPr>
          <p:cNvPr id="7" name="Picture 6"/>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7248911" y="3338982"/>
            <a:ext cx="515408" cy="681532"/>
          </a:xfrm>
          <a:prstGeom prst="rect">
            <a:avLst/>
          </a:prstGeom>
          <a:ln>
            <a:solidFill>
              <a:schemeClr val="accent6"/>
            </a:solidFill>
          </a:ln>
        </p:spPr>
      </p:pic>
      <p:pic>
        <p:nvPicPr>
          <p:cNvPr id="10" name="Picture 9"/>
          <p:cNvPicPr>
            <a:picLocks noChangeAspect="1"/>
          </p:cNvPicPr>
          <p:nvPr/>
        </p:nvPicPr>
        <p:blipFill rotWithShape="1">
          <a:blip r:embed="rId24" cstate="screen">
            <a:extLst>
              <a:ext uri="{28A0092B-C50C-407E-A947-70E740481C1C}">
                <a14:useLocalDpi xmlns:a14="http://schemas.microsoft.com/office/drawing/2010/main"/>
              </a:ext>
            </a:extLst>
          </a:blip>
          <a:srcRect/>
          <a:stretch/>
        </p:blipFill>
        <p:spPr>
          <a:xfrm>
            <a:off x="9660491" y="3344062"/>
            <a:ext cx="548432" cy="661164"/>
          </a:xfrm>
          <a:prstGeom prst="rect">
            <a:avLst/>
          </a:prstGeom>
          <a:ln>
            <a:solidFill>
              <a:schemeClr val="accent6"/>
            </a:solidFill>
          </a:ln>
        </p:spPr>
      </p:pic>
      <p:pic>
        <p:nvPicPr>
          <p:cNvPr id="12" name="Picture 11"/>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9533187" y="1416404"/>
            <a:ext cx="542989" cy="714068"/>
          </a:xfrm>
          <a:prstGeom prst="rect">
            <a:avLst/>
          </a:prstGeom>
          <a:ln>
            <a:solidFill>
              <a:schemeClr val="accent6"/>
            </a:solidFill>
          </a:ln>
        </p:spPr>
      </p:pic>
      <p:pic>
        <p:nvPicPr>
          <p:cNvPr id="11" name="Picture 10"/>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6492205" y="773134"/>
            <a:ext cx="1850300" cy="513972"/>
          </a:xfrm>
          <a:prstGeom prst="rect">
            <a:avLst/>
          </a:prstGeom>
        </p:spPr>
      </p:pic>
      <p:sp>
        <p:nvSpPr>
          <p:cNvPr id="51" name="Rectangle 50"/>
          <p:cNvSpPr/>
          <p:nvPr/>
        </p:nvSpPr>
        <p:spPr>
          <a:xfrm>
            <a:off x="6139575" y="6188123"/>
            <a:ext cx="1043933" cy="523413"/>
          </a:xfrm>
          <a:prstGeom prst="rect">
            <a:avLst/>
          </a:prstGeom>
        </p:spPr>
        <p:txBody>
          <a:bodyPr wrap="square">
            <a:spAutoFit/>
          </a:bodyPr>
          <a:lstStyle/>
          <a:p>
            <a:pPr algn="ctr" defTabSz="734018">
              <a:defRPr/>
            </a:pPr>
            <a:r>
              <a:rPr lang="en-US" sz="800" b="1" dirty="0">
                <a:solidFill>
                  <a:schemeClr val="tx2"/>
                </a:solidFill>
                <a:latin typeface="CiscoSansTT ExtraLight"/>
                <a:ea typeface="ＭＳ Ｐゴシック" pitchFamily="34" charset="-128"/>
                <a:cs typeface="+mn-cs"/>
              </a:rPr>
              <a:t>Colt Kostelac</a:t>
            </a:r>
          </a:p>
          <a:p>
            <a:pPr algn="ctr" defTabSz="734018">
              <a:defRPr/>
            </a:pPr>
            <a:r>
              <a:rPr lang="en-US" sz="667" dirty="0">
                <a:solidFill>
                  <a:srgbClr val="435153"/>
                </a:solidFill>
                <a:latin typeface="CiscoSansTT ExtraLight"/>
                <a:ea typeface="ＭＳ Ｐゴシック" pitchFamily="34" charset="-128"/>
                <a:cs typeface="+mn-cs"/>
                <a:hlinkClick r:id="rId27"/>
              </a:rPr>
              <a:t>kkostela@cisco.com</a:t>
            </a:r>
            <a:r>
              <a:rPr lang="en-US" sz="667" dirty="0">
                <a:solidFill>
                  <a:srgbClr val="435153"/>
                </a:solidFill>
                <a:latin typeface="CiscoSansTT ExtraLight"/>
                <a:ea typeface="ＭＳ Ｐゴシック" pitchFamily="34" charset="-128"/>
                <a:cs typeface="+mn-cs"/>
              </a:rPr>
              <a:t> </a:t>
            </a:r>
          </a:p>
          <a:p>
            <a:pPr algn="ctr" defTabSz="734018">
              <a:defRPr/>
            </a:pPr>
            <a:r>
              <a:rPr lang="en-US" sz="667" dirty="0">
                <a:solidFill>
                  <a:srgbClr val="435153"/>
                </a:solidFill>
                <a:latin typeface="CiscoSansTT ExtraLight"/>
                <a:ea typeface="ＭＳ Ｐゴシック" pitchFamily="34" charset="-128"/>
                <a:cs typeface="+mn-cs"/>
              </a:rPr>
              <a:t>(310) 739-6018</a:t>
            </a:r>
          </a:p>
          <a:p>
            <a:pPr algn="ctr" defTabSz="734018">
              <a:defRPr/>
            </a:pPr>
            <a:r>
              <a:rPr lang="en-US" sz="667" dirty="0">
                <a:solidFill>
                  <a:srgbClr val="435153"/>
                </a:solidFill>
                <a:latin typeface="CiscoSansTT ExtraLight"/>
                <a:ea typeface="ＭＳ Ｐゴシック" pitchFamily="34" charset="-128"/>
                <a:cs typeface="+mn-cs"/>
              </a:rPr>
              <a:t>Commercial</a:t>
            </a:r>
          </a:p>
        </p:txBody>
      </p:sp>
      <p:pic>
        <p:nvPicPr>
          <p:cNvPr id="53" name="Picture 52" descr="Directory photo of Kenneth Kostelac if available"/>
          <p:cNvPicPr>
            <a:picLocks noChangeAspect="1" noChangeArrowheads="1"/>
          </p:cNvPicPr>
          <p:nvPr/>
        </p:nvPicPr>
        <p:blipFill rotWithShape="1">
          <a:blip r:embed="rId28" cstate="screen">
            <a:extLst>
              <a:ext uri="{28A0092B-C50C-407E-A947-70E740481C1C}">
                <a14:useLocalDpi xmlns:a14="http://schemas.microsoft.com/office/drawing/2010/main"/>
              </a:ext>
            </a:extLst>
          </a:blip>
          <a:srcRect/>
          <a:stretch/>
        </p:blipFill>
        <p:spPr bwMode="auto">
          <a:xfrm>
            <a:off x="6369466" y="5478527"/>
            <a:ext cx="562144" cy="701996"/>
          </a:xfrm>
          <a:prstGeom prst="rect">
            <a:avLst/>
          </a:prstGeom>
          <a:noFill/>
          <a:ln>
            <a:solidFill>
              <a:schemeClr val="accent6"/>
            </a:solidFill>
          </a:ln>
          <a:extLst>
            <a:ext uri="{909E8E84-426E-40DD-AFC4-6F175D3DCCD1}">
              <a14:hiddenFill xmlns:a14="http://schemas.microsoft.com/office/drawing/2010/main">
                <a:solidFill>
                  <a:srgbClr val="FFFFFF"/>
                </a:solidFill>
              </a14:hiddenFill>
            </a:ext>
          </a:extLst>
        </p:spPr>
      </p:pic>
      <p:pic>
        <p:nvPicPr>
          <p:cNvPr id="54" name="Picture 53"/>
          <p:cNvPicPr>
            <a:picLocks noChangeAspect="1"/>
          </p:cNvPicPr>
          <p:nvPr/>
        </p:nvPicPr>
        <p:blipFill rotWithShape="1">
          <a:blip r:embed="rId29" cstate="screen">
            <a:extLst>
              <a:ext uri="{28A0092B-C50C-407E-A947-70E740481C1C}">
                <a14:useLocalDpi xmlns:a14="http://schemas.microsoft.com/office/drawing/2010/main"/>
              </a:ext>
            </a:extLst>
          </a:blip>
          <a:srcRect/>
          <a:stretch/>
        </p:blipFill>
        <p:spPr>
          <a:xfrm>
            <a:off x="11209024" y="5465479"/>
            <a:ext cx="575511" cy="707255"/>
          </a:xfrm>
          <a:prstGeom prst="rect">
            <a:avLst/>
          </a:prstGeom>
          <a:ln>
            <a:solidFill>
              <a:schemeClr val="accent6"/>
            </a:solidFill>
          </a:ln>
        </p:spPr>
      </p:pic>
      <p:sp>
        <p:nvSpPr>
          <p:cNvPr id="55" name="TextBox 54"/>
          <p:cNvSpPr txBox="1"/>
          <p:nvPr/>
        </p:nvSpPr>
        <p:spPr>
          <a:xfrm>
            <a:off x="10961403" y="6157449"/>
            <a:ext cx="1080515" cy="523413"/>
          </a:xfrm>
          <a:prstGeom prst="rect">
            <a:avLst/>
          </a:prstGeom>
          <a:noFill/>
        </p:spPr>
        <p:txBody>
          <a:bodyPr wrap="square" rtlCol="0">
            <a:spAutoFit/>
          </a:bodyPr>
          <a:lstStyle/>
          <a:p>
            <a:pPr algn="ctr" defTabSz="609570"/>
            <a:r>
              <a:rPr lang="en-US" sz="667" dirty="0">
                <a:solidFill>
                  <a:schemeClr val="accent4">
                    <a:lumMod val="75000"/>
                  </a:schemeClr>
                </a:solidFill>
                <a:latin typeface="CiscoSansTT ExtraLight"/>
                <a:cs typeface="+mn-cs"/>
              </a:rPr>
              <a:t>Team Lead</a:t>
            </a:r>
          </a:p>
          <a:p>
            <a:pPr algn="ctr" defTabSz="609570"/>
            <a:r>
              <a:rPr lang="en-US" sz="800" b="1" dirty="0">
                <a:solidFill>
                  <a:schemeClr val="tx2"/>
                </a:solidFill>
                <a:latin typeface="CiscoSansTT ExtraLight"/>
                <a:cs typeface="+mn-cs"/>
              </a:rPr>
              <a:t>Rob </a:t>
            </a:r>
            <a:r>
              <a:rPr lang="en-US" sz="800" b="1" dirty="0" err="1">
                <a:solidFill>
                  <a:schemeClr val="tx2"/>
                </a:solidFill>
                <a:latin typeface="CiscoSansTT ExtraLight"/>
                <a:cs typeface="+mn-cs"/>
              </a:rPr>
              <a:t>Richute</a:t>
            </a:r>
            <a:endParaRPr lang="en-US" sz="800" b="1" dirty="0">
              <a:solidFill>
                <a:schemeClr val="tx2"/>
              </a:solidFill>
              <a:latin typeface="CiscoSansTT ExtraLight"/>
              <a:cs typeface="+mn-cs"/>
            </a:endParaRPr>
          </a:p>
          <a:p>
            <a:pPr algn="ctr" defTabSz="609570"/>
            <a:r>
              <a:rPr lang="en-US" sz="667" dirty="0">
                <a:solidFill>
                  <a:srgbClr val="005073"/>
                </a:solidFill>
                <a:latin typeface="CiscoSansTT ExtraLight"/>
                <a:cs typeface="+mn-cs"/>
                <a:hlinkClick r:id="rId30"/>
              </a:rPr>
              <a:t>rrichute@cisco.com</a:t>
            </a:r>
            <a:endParaRPr lang="en-US" sz="667" dirty="0">
              <a:solidFill>
                <a:srgbClr val="005073"/>
              </a:solidFill>
              <a:latin typeface="CiscoSansTT ExtraLight"/>
              <a:cs typeface="+mn-cs"/>
            </a:endParaRPr>
          </a:p>
          <a:p>
            <a:pPr algn="ctr" defTabSz="609570"/>
            <a:r>
              <a:rPr lang="en-US" sz="667" dirty="0">
                <a:solidFill>
                  <a:schemeClr val="accent4">
                    <a:lumMod val="75000"/>
                  </a:schemeClr>
                </a:solidFill>
                <a:latin typeface="CiscoSansTT ExtraLight"/>
                <a:cs typeface="+mn-cs"/>
              </a:rPr>
              <a:t>(727) 540-3043</a:t>
            </a:r>
          </a:p>
        </p:txBody>
      </p:sp>
      <p:sp>
        <p:nvSpPr>
          <p:cNvPr id="56" name="Rectangle 55"/>
          <p:cNvSpPr/>
          <p:nvPr/>
        </p:nvSpPr>
        <p:spPr>
          <a:xfrm>
            <a:off x="10253000" y="5344248"/>
            <a:ext cx="1671408" cy="1346683"/>
          </a:xfrm>
          <a:prstGeom prst="rect">
            <a:avLst/>
          </a:prstGeom>
          <a:noFill/>
          <a:ln w="9525">
            <a:solidFill>
              <a:schemeClr val="bg2">
                <a:alpha val="52157"/>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endParaRPr lang="en-US" dirty="0">
              <a:solidFill>
                <a:srgbClr val="005073"/>
              </a:solidFill>
              <a:latin typeface="CiscoSansTT ExtraLight"/>
            </a:endParaRPr>
          </a:p>
        </p:txBody>
      </p:sp>
      <p:sp>
        <p:nvSpPr>
          <p:cNvPr id="67" name="Rectangle 66"/>
          <p:cNvSpPr/>
          <p:nvPr/>
        </p:nvSpPr>
        <p:spPr>
          <a:xfrm>
            <a:off x="10163987" y="6162341"/>
            <a:ext cx="960107" cy="523413"/>
          </a:xfrm>
          <a:prstGeom prst="rect">
            <a:avLst/>
          </a:prstGeom>
        </p:spPr>
        <p:txBody>
          <a:bodyPr wrap="square">
            <a:spAutoFit/>
          </a:bodyPr>
          <a:lstStyle/>
          <a:p>
            <a:pPr algn="ctr" defTabSz="734018">
              <a:defRPr/>
            </a:pPr>
            <a:r>
              <a:rPr lang="en-US" sz="667" dirty="0">
                <a:solidFill>
                  <a:schemeClr val="accent4">
                    <a:lumMod val="75000"/>
                  </a:schemeClr>
                </a:solidFill>
                <a:latin typeface="CiscoSansTT ExtraLight"/>
                <a:ea typeface="ＭＳ Ｐゴシック" pitchFamily="34" charset="-128"/>
                <a:cs typeface="+mn-cs"/>
              </a:rPr>
              <a:t>Team Lead PSA</a:t>
            </a:r>
          </a:p>
          <a:p>
            <a:pPr algn="ctr" defTabSz="734018">
              <a:defRPr/>
            </a:pPr>
            <a:r>
              <a:rPr lang="en-US" sz="800" b="1" dirty="0">
                <a:solidFill>
                  <a:schemeClr val="tx2"/>
                </a:solidFill>
                <a:latin typeface="CiscoSansTT ExtraLight"/>
                <a:ea typeface="ＭＳ Ｐゴシック" pitchFamily="34" charset="-128"/>
                <a:cs typeface="+mn-cs"/>
              </a:rPr>
              <a:t>Blair Kelly</a:t>
            </a:r>
          </a:p>
          <a:p>
            <a:pPr algn="ctr" defTabSz="734018">
              <a:defRPr/>
            </a:pPr>
            <a:r>
              <a:rPr lang="en-US" sz="667" dirty="0">
                <a:solidFill>
                  <a:srgbClr val="435153"/>
                </a:solidFill>
                <a:latin typeface="CiscoSansTT ExtraLight"/>
                <a:ea typeface="ＭＳ Ｐゴシック" pitchFamily="34" charset="-128"/>
                <a:cs typeface="+mn-cs"/>
                <a:hlinkClick r:id="rId31"/>
              </a:rPr>
              <a:t>blkelly@cisco.com</a:t>
            </a:r>
            <a:r>
              <a:rPr lang="en-US" sz="667" dirty="0">
                <a:solidFill>
                  <a:srgbClr val="435153"/>
                </a:solidFill>
                <a:latin typeface="CiscoSansTT ExtraLight"/>
                <a:ea typeface="ＭＳ Ｐゴシック" pitchFamily="34" charset="-128"/>
                <a:cs typeface="+mn-cs"/>
              </a:rPr>
              <a:t> </a:t>
            </a:r>
          </a:p>
          <a:p>
            <a:pPr algn="ctr" defTabSz="734018">
              <a:defRPr/>
            </a:pPr>
            <a:r>
              <a:rPr lang="en-US" sz="667" dirty="0">
                <a:solidFill>
                  <a:srgbClr val="435153"/>
                </a:solidFill>
                <a:latin typeface="CiscoSansTT ExtraLight"/>
                <a:ea typeface="ＭＳ Ｐゴシック" pitchFamily="34" charset="-128"/>
                <a:cs typeface="+mn-cs"/>
              </a:rPr>
              <a:t>(919) 612-1590</a:t>
            </a:r>
          </a:p>
        </p:txBody>
      </p:sp>
      <p:pic>
        <p:nvPicPr>
          <p:cNvPr id="68" name="Picture 67"/>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10369333" y="5466589"/>
            <a:ext cx="550092" cy="706145"/>
          </a:xfrm>
          <a:prstGeom prst="rect">
            <a:avLst/>
          </a:prstGeom>
          <a:ln>
            <a:solidFill>
              <a:schemeClr val="accent1"/>
            </a:solidFill>
          </a:ln>
        </p:spPr>
      </p:pic>
      <p:sp>
        <p:nvSpPr>
          <p:cNvPr id="69" name="Rectangle 68"/>
          <p:cNvSpPr/>
          <p:nvPr/>
        </p:nvSpPr>
        <p:spPr>
          <a:xfrm>
            <a:off x="7015217" y="6188123"/>
            <a:ext cx="1051703" cy="523413"/>
          </a:xfrm>
          <a:prstGeom prst="rect">
            <a:avLst/>
          </a:prstGeom>
        </p:spPr>
        <p:txBody>
          <a:bodyPr wrap="square">
            <a:spAutoFit/>
          </a:bodyPr>
          <a:lstStyle/>
          <a:p>
            <a:pPr algn="ctr" defTabSz="734018">
              <a:defRPr/>
            </a:pPr>
            <a:r>
              <a:rPr lang="en-US" sz="800" b="1" dirty="0">
                <a:solidFill>
                  <a:schemeClr val="tx2"/>
                </a:solidFill>
                <a:latin typeface="CiscoSansTT ExtraLight"/>
                <a:ea typeface="ＭＳ Ｐゴシック" pitchFamily="34" charset="-128"/>
                <a:cs typeface="+mn-cs"/>
              </a:rPr>
              <a:t>Stephen Raleigh</a:t>
            </a:r>
          </a:p>
          <a:p>
            <a:pPr algn="ctr" defTabSz="734018">
              <a:defRPr/>
            </a:pPr>
            <a:r>
              <a:rPr lang="en-US" sz="667" dirty="0">
                <a:solidFill>
                  <a:srgbClr val="435153"/>
                </a:solidFill>
                <a:latin typeface="CiscoSansTT ExtraLight"/>
                <a:ea typeface="ＭＳ Ｐゴシック" pitchFamily="34" charset="-128"/>
                <a:cs typeface="+mn-cs"/>
                <a:hlinkClick r:id="rId33"/>
              </a:rPr>
              <a:t>straleig@cisco.com</a:t>
            </a:r>
            <a:r>
              <a:rPr lang="en-US" sz="667" dirty="0">
                <a:solidFill>
                  <a:srgbClr val="435153"/>
                </a:solidFill>
                <a:latin typeface="CiscoSansTT ExtraLight"/>
                <a:ea typeface="ＭＳ Ｐゴシック" pitchFamily="34" charset="-128"/>
                <a:cs typeface="+mn-cs"/>
              </a:rPr>
              <a:t> </a:t>
            </a:r>
          </a:p>
          <a:p>
            <a:pPr algn="ctr" defTabSz="734018">
              <a:defRPr/>
            </a:pPr>
            <a:r>
              <a:rPr lang="en-US" sz="667" dirty="0">
                <a:solidFill>
                  <a:srgbClr val="435153"/>
                </a:solidFill>
                <a:latin typeface="CiscoSansTT ExtraLight"/>
                <a:ea typeface="ＭＳ Ｐゴシック" pitchFamily="34" charset="-128"/>
                <a:cs typeface="+mn-cs"/>
              </a:rPr>
              <a:t>(717) 476-6659</a:t>
            </a:r>
          </a:p>
          <a:p>
            <a:pPr algn="ctr" defTabSz="734018">
              <a:defRPr/>
            </a:pPr>
            <a:r>
              <a:rPr lang="en-US" sz="667" dirty="0">
                <a:solidFill>
                  <a:srgbClr val="435153"/>
                </a:solidFill>
                <a:latin typeface="CiscoSansTT ExtraLight"/>
                <a:ea typeface="ＭＳ Ｐゴシック" pitchFamily="34" charset="-128"/>
                <a:cs typeface="+mn-cs"/>
              </a:rPr>
              <a:t>SLED / Public Sector</a:t>
            </a:r>
          </a:p>
        </p:txBody>
      </p:sp>
      <p:pic>
        <p:nvPicPr>
          <p:cNvPr id="14" name="Picture 13"/>
          <p:cNvPicPr>
            <a:picLocks noChangeAspect="1"/>
          </p:cNvPicPr>
          <p:nvPr/>
        </p:nvPicPr>
        <p:blipFill rotWithShape="1">
          <a:blip r:embed="rId34" cstate="screen">
            <a:extLst>
              <a:ext uri="{28A0092B-C50C-407E-A947-70E740481C1C}">
                <a14:useLocalDpi xmlns:a14="http://schemas.microsoft.com/office/drawing/2010/main"/>
              </a:ext>
            </a:extLst>
          </a:blip>
          <a:srcRect/>
          <a:stretch/>
        </p:blipFill>
        <p:spPr>
          <a:xfrm>
            <a:off x="7248906" y="5483075"/>
            <a:ext cx="562144" cy="695568"/>
          </a:xfrm>
          <a:prstGeom prst="rect">
            <a:avLst/>
          </a:prstGeom>
          <a:ln>
            <a:solidFill>
              <a:schemeClr val="accent1"/>
            </a:solidFill>
          </a:ln>
        </p:spPr>
      </p:pic>
      <p:sp>
        <p:nvSpPr>
          <p:cNvPr id="71" name="Rectangle 70"/>
          <p:cNvSpPr/>
          <p:nvPr/>
        </p:nvSpPr>
        <p:spPr>
          <a:xfrm>
            <a:off x="10991396" y="2090430"/>
            <a:ext cx="1178503" cy="595201"/>
          </a:xfrm>
          <a:prstGeom prst="rect">
            <a:avLst/>
          </a:prstGeom>
        </p:spPr>
        <p:txBody>
          <a:bodyPr wrap="square" lIns="162528" tIns="81267" rIns="162528" bIns="81267">
            <a:spAutoFit/>
          </a:bodyPr>
          <a:lstStyle/>
          <a:p>
            <a:pPr algn="ctr" defTabSz="734018" fontAlgn="auto">
              <a:spcBef>
                <a:spcPts val="0"/>
              </a:spcBef>
              <a:spcAft>
                <a:spcPts val="0"/>
              </a:spcAft>
              <a:defRPr/>
            </a:pPr>
            <a:r>
              <a:rPr lang="nl-NL" sz="800" b="1" dirty="0">
                <a:solidFill>
                  <a:schemeClr val="tx2"/>
                </a:solidFill>
                <a:latin typeface="CiscoSansTT ExtraLight"/>
                <a:cs typeface="+mn-cs"/>
              </a:rPr>
              <a:t>Nicole Zakhari</a:t>
            </a:r>
          </a:p>
          <a:p>
            <a:pPr algn="ctr" defTabSz="734018" fontAlgn="auto">
              <a:spcBef>
                <a:spcPts val="0"/>
              </a:spcBef>
              <a:spcAft>
                <a:spcPts val="0"/>
              </a:spcAft>
              <a:defRPr/>
            </a:pPr>
            <a:r>
              <a:rPr lang="nl-NL" sz="667" dirty="0">
                <a:solidFill>
                  <a:srgbClr val="435153"/>
                </a:solidFill>
                <a:latin typeface="CiscoSansTT ExtraLight"/>
                <a:cs typeface="+mn-cs"/>
                <a:hlinkClick r:id="rId35"/>
              </a:rPr>
              <a:t>nizakhar@cisco.com</a:t>
            </a:r>
            <a:r>
              <a:rPr lang="nl-NL" sz="667" dirty="0">
                <a:solidFill>
                  <a:srgbClr val="435153"/>
                </a:solidFill>
                <a:latin typeface="CiscoSansTT ExtraLight"/>
                <a:cs typeface="+mn-cs"/>
              </a:rPr>
              <a:t> </a:t>
            </a:r>
          </a:p>
          <a:p>
            <a:pPr algn="ctr" defTabSz="734018" fontAlgn="auto">
              <a:spcBef>
                <a:spcPts val="0"/>
              </a:spcBef>
              <a:spcAft>
                <a:spcPts val="0"/>
              </a:spcAft>
              <a:defRPr/>
            </a:pPr>
            <a:r>
              <a:rPr lang="nl-NL" sz="667" dirty="0">
                <a:solidFill>
                  <a:schemeClr val="tx2"/>
                </a:solidFill>
                <a:latin typeface="CiscoSansTT ExtraLight"/>
                <a:cs typeface="+mn-cs"/>
              </a:rPr>
              <a:t>727-540-3032</a:t>
            </a:r>
          </a:p>
          <a:p>
            <a:pPr algn="ctr" defTabSz="734018" fontAlgn="auto">
              <a:spcBef>
                <a:spcPts val="0"/>
              </a:spcBef>
              <a:spcAft>
                <a:spcPts val="0"/>
              </a:spcAft>
              <a:defRPr/>
            </a:pPr>
            <a:r>
              <a:rPr lang="nl-NL" sz="667" dirty="0">
                <a:solidFill>
                  <a:schemeClr val="tx2"/>
                </a:solidFill>
                <a:latin typeface="CiscoSansTT ExtraLight"/>
                <a:cs typeface="+mn-cs"/>
              </a:rPr>
              <a:t>SLED/Public Sector</a:t>
            </a:r>
          </a:p>
        </p:txBody>
      </p:sp>
      <p:sp>
        <p:nvSpPr>
          <p:cNvPr id="72" name="Rectangle 71"/>
          <p:cNvSpPr/>
          <p:nvPr/>
        </p:nvSpPr>
        <p:spPr>
          <a:xfrm>
            <a:off x="10304099" y="3996495"/>
            <a:ext cx="1102973" cy="523413"/>
          </a:xfrm>
          <a:prstGeom prst="rect">
            <a:avLst/>
          </a:prstGeom>
        </p:spPr>
        <p:txBody>
          <a:bodyPr wrap="square">
            <a:spAutoFit/>
          </a:bodyPr>
          <a:lstStyle/>
          <a:p>
            <a:pPr algn="ctr" defTabSz="734018">
              <a:defRPr/>
            </a:pPr>
            <a:r>
              <a:rPr lang="en-US" sz="800" b="1" dirty="0">
                <a:solidFill>
                  <a:srgbClr val="005073"/>
                </a:solidFill>
                <a:latin typeface="CiscoSansTT ExtraLight"/>
                <a:ea typeface="ＭＳ Ｐゴシック" pitchFamily="34" charset="-128"/>
                <a:cs typeface="+mn-cs"/>
              </a:rPr>
              <a:t>Jess</a:t>
            </a:r>
            <a:r>
              <a:rPr lang="en-US" sz="667" dirty="0">
                <a:solidFill>
                  <a:srgbClr val="005073"/>
                </a:solidFill>
                <a:latin typeface="CiscoSansTT ExtraLight"/>
                <a:ea typeface="ＭＳ Ｐゴシック" pitchFamily="34" charset="-128"/>
                <a:cs typeface="+mn-cs"/>
              </a:rPr>
              <a:t> </a:t>
            </a:r>
            <a:r>
              <a:rPr lang="en-US" sz="800" b="1" dirty="0" err="1">
                <a:solidFill>
                  <a:srgbClr val="005073"/>
                </a:solidFill>
                <a:latin typeface="CiscoSansTT ExtraLight"/>
                <a:ea typeface="ＭＳ Ｐゴシック" pitchFamily="34" charset="-128"/>
                <a:cs typeface="+mn-cs"/>
              </a:rPr>
              <a:t>Maraschiello</a:t>
            </a:r>
            <a:endParaRPr lang="en-US" sz="667" b="1" dirty="0">
              <a:solidFill>
                <a:srgbClr val="005073"/>
              </a:solidFill>
              <a:latin typeface="CiscoSansTT ExtraLight"/>
              <a:ea typeface="ＭＳ Ｐゴシック" pitchFamily="34" charset="-128"/>
              <a:cs typeface="+mn-cs"/>
            </a:endParaRPr>
          </a:p>
          <a:p>
            <a:pPr algn="ctr" defTabSz="734018">
              <a:defRPr/>
            </a:pPr>
            <a:r>
              <a:rPr lang="en-US" sz="667" dirty="0">
                <a:solidFill>
                  <a:srgbClr val="005073"/>
                </a:solidFill>
                <a:latin typeface="CiscoSansTT ExtraLight"/>
                <a:cs typeface="+mn-cs"/>
                <a:hlinkClick r:id="rId36"/>
              </a:rPr>
              <a:t>jmarasch</a:t>
            </a:r>
            <a:r>
              <a:rPr lang="en-US" sz="667" dirty="0">
                <a:solidFill>
                  <a:srgbClr val="005073"/>
                </a:solidFill>
                <a:latin typeface="CiscoSansTT ExtraLight"/>
                <a:ea typeface="ＭＳ Ｐゴシック" pitchFamily="34" charset="-128"/>
                <a:cs typeface="+mn-cs"/>
                <a:hlinkClick r:id="rId36"/>
              </a:rPr>
              <a:t>@cisco.com</a:t>
            </a:r>
            <a:endParaRPr lang="en-US" sz="667" dirty="0">
              <a:solidFill>
                <a:srgbClr val="005073"/>
              </a:solidFill>
              <a:latin typeface="CiscoSansTT ExtraLight"/>
              <a:ea typeface="ＭＳ Ｐゴシック" pitchFamily="34" charset="-128"/>
              <a:cs typeface="+mn-cs"/>
            </a:endParaRPr>
          </a:p>
          <a:p>
            <a:pPr algn="ctr" defTabSz="734018">
              <a:defRPr/>
            </a:pPr>
            <a:r>
              <a:rPr lang="en-US" sz="667" dirty="0">
                <a:solidFill>
                  <a:srgbClr val="005073"/>
                </a:solidFill>
                <a:latin typeface="CiscoSansTT ExtraLight"/>
                <a:ea typeface="ＭＳ Ｐゴシック" pitchFamily="34" charset="-128"/>
                <a:cs typeface="+mn-cs"/>
              </a:rPr>
              <a:t>(716)597-5792</a:t>
            </a:r>
          </a:p>
          <a:p>
            <a:pPr algn="ctr" defTabSz="734018">
              <a:defRPr/>
            </a:pPr>
            <a:r>
              <a:rPr lang="en-US" sz="667" dirty="0">
                <a:solidFill>
                  <a:srgbClr val="005073"/>
                </a:solidFill>
                <a:latin typeface="CiscoSansTT ExtraLight"/>
                <a:ea typeface="ＭＳ Ｐゴシック" pitchFamily="34" charset="-128"/>
                <a:cs typeface="+mn-cs"/>
              </a:rPr>
              <a:t>SLED / Public Sector</a:t>
            </a:r>
          </a:p>
        </p:txBody>
      </p:sp>
      <p:pic>
        <p:nvPicPr>
          <p:cNvPr id="73" name="Picture 2" descr="Jessica Maraschiello"/>
          <p:cNvPicPr>
            <a:picLocks noChangeAspect="1" noChangeArrowheads="1"/>
          </p:cNvPicPr>
          <p:nvPr/>
        </p:nvPicPr>
        <p:blipFill rotWithShape="1">
          <a:blip r:embed="rId37" cstate="screen">
            <a:extLst>
              <a:ext uri="{28A0092B-C50C-407E-A947-70E740481C1C}">
                <a14:useLocalDpi xmlns:a14="http://schemas.microsoft.com/office/drawing/2010/main"/>
              </a:ext>
            </a:extLst>
          </a:blip>
          <a:srcRect/>
          <a:stretch/>
        </p:blipFill>
        <p:spPr bwMode="auto">
          <a:xfrm>
            <a:off x="10558403" y="3347880"/>
            <a:ext cx="523240" cy="662427"/>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74" name="Picture 73"/>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11310300" y="1406289"/>
            <a:ext cx="538623" cy="721643"/>
          </a:xfrm>
          <a:prstGeom prst="rect">
            <a:avLst/>
          </a:prstGeom>
          <a:ln>
            <a:solidFill>
              <a:schemeClr val="accent1"/>
            </a:solidFill>
          </a:ln>
        </p:spPr>
      </p:pic>
      <p:sp>
        <p:nvSpPr>
          <p:cNvPr id="17" name="Rectangle 16">
            <a:hlinkClick r:id="rId39"/>
            <a:extLst>
              <a:ext uri="{FF2B5EF4-FFF2-40B4-BE49-F238E27FC236}">
                <a16:creationId xmlns:a16="http://schemas.microsoft.com/office/drawing/2014/main" id="{4693E39D-71D7-482D-88AD-15769EA07AB4}"/>
              </a:ext>
            </a:extLst>
          </p:cNvPr>
          <p:cNvSpPr/>
          <p:nvPr/>
        </p:nvSpPr>
        <p:spPr>
          <a:xfrm>
            <a:off x="518521" y="4292957"/>
            <a:ext cx="2815390" cy="26276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hlinkClick r:id="rId40"/>
            <a:extLst>
              <a:ext uri="{FF2B5EF4-FFF2-40B4-BE49-F238E27FC236}">
                <a16:creationId xmlns:a16="http://schemas.microsoft.com/office/drawing/2014/main" id="{8845E679-02B8-48BB-A389-21DF777DBDC2}"/>
              </a:ext>
            </a:extLst>
          </p:cNvPr>
          <p:cNvSpPr/>
          <p:nvPr/>
        </p:nvSpPr>
        <p:spPr>
          <a:xfrm>
            <a:off x="2131462" y="5647790"/>
            <a:ext cx="3124175" cy="30584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4" name="Picture 63">
            <a:extLst>
              <a:ext uri="{FF2B5EF4-FFF2-40B4-BE49-F238E27FC236}">
                <a16:creationId xmlns:a16="http://schemas.microsoft.com/office/drawing/2014/main" id="{F2A18B76-1143-43DD-B00F-3E438AEE4529}"/>
              </a:ext>
            </a:extLst>
          </p:cNvPr>
          <p:cNvPicPr>
            <a:picLocks noChangeAspect="1"/>
          </p:cNvPicPr>
          <p:nvPr/>
        </p:nvPicPr>
        <p:blipFill rotWithShape="1">
          <a:blip r:embed="rId41" cstate="print">
            <a:extLst>
              <a:ext uri="{28A0092B-C50C-407E-A947-70E740481C1C}">
                <a14:useLocalDpi xmlns:a14="http://schemas.microsoft.com/office/drawing/2010/main" val="0"/>
              </a:ext>
            </a:extLst>
          </a:blip>
          <a:srcRect l="15420" r="6792"/>
          <a:stretch/>
        </p:blipFill>
        <p:spPr>
          <a:xfrm>
            <a:off x="8031308" y="3333129"/>
            <a:ext cx="536046" cy="655167"/>
          </a:xfrm>
          <a:prstGeom prst="rect">
            <a:avLst/>
          </a:prstGeom>
          <a:ln>
            <a:solidFill>
              <a:schemeClr val="accent6"/>
            </a:solidFill>
          </a:ln>
        </p:spPr>
      </p:pic>
    </p:spTree>
    <p:extLst>
      <p:ext uri="{BB962C8B-B14F-4D97-AF65-F5344CB8AC3E}">
        <p14:creationId xmlns:p14="http://schemas.microsoft.com/office/powerpoint/2010/main" val="36851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517E2C-CEFD-4D93-943E-F64C47090F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79258" y="836785"/>
            <a:ext cx="784711" cy="1007323"/>
          </a:xfrm>
          <a:prstGeom prst="rect">
            <a:avLst/>
          </a:prstGeom>
        </p:spPr>
      </p:pic>
      <p:sp>
        <p:nvSpPr>
          <p:cNvPr id="11" name="TextBox 10">
            <a:extLst>
              <a:ext uri="{FF2B5EF4-FFF2-40B4-BE49-F238E27FC236}">
                <a16:creationId xmlns:a16="http://schemas.microsoft.com/office/drawing/2014/main" id="{417958AC-9897-4746-8D6E-EF5BCCEA41A0}"/>
              </a:ext>
            </a:extLst>
          </p:cNvPr>
          <p:cNvSpPr txBox="1"/>
          <p:nvPr/>
        </p:nvSpPr>
        <p:spPr>
          <a:xfrm>
            <a:off x="1860486" y="872912"/>
            <a:ext cx="897028" cy="954300"/>
          </a:xfrm>
          <a:prstGeom prst="rect">
            <a:avLst/>
          </a:prstGeom>
          <a:noFill/>
        </p:spPr>
        <p:txBody>
          <a:bodyPr wrap="square" rtlCol="0">
            <a:spAutoFit/>
          </a:bodyPr>
          <a:lstStyle/>
          <a:p>
            <a:pPr defTabSz="609570"/>
            <a:r>
              <a:rPr lang="en-US" sz="1867" b="1" dirty="0">
                <a:solidFill>
                  <a:srgbClr val="676767">
                    <a:lumMod val="75000"/>
                  </a:srgbClr>
                </a:solidFill>
                <a:latin typeface="CiscoSansTT ExtraLight"/>
                <a:cs typeface="+mn-cs"/>
              </a:rPr>
              <a:t>PSA</a:t>
            </a:r>
          </a:p>
          <a:p>
            <a:pPr defTabSz="609570"/>
            <a:r>
              <a:rPr lang="en-US" sz="1867" b="1" dirty="0">
                <a:solidFill>
                  <a:srgbClr val="676767">
                    <a:lumMod val="75000"/>
                  </a:srgbClr>
                </a:solidFill>
                <a:latin typeface="CiscoSansTT ExtraLight"/>
                <a:cs typeface="+mn-cs"/>
              </a:rPr>
              <a:t>Team Lead</a:t>
            </a:r>
          </a:p>
        </p:txBody>
      </p:sp>
      <p:sp>
        <p:nvSpPr>
          <p:cNvPr id="12" name="Rectangle 11">
            <a:extLst>
              <a:ext uri="{FF2B5EF4-FFF2-40B4-BE49-F238E27FC236}">
                <a16:creationId xmlns:a16="http://schemas.microsoft.com/office/drawing/2014/main" id="{D51E85DF-A6E6-4ABA-8B38-9020A49FF246}"/>
              </a:ext>
            </a:extLst>
          </p:cNvPr>
          <p:cNvSpPr/>
          <p:nvPr/>
        </p:nvSpPr>
        <p:spPr>
          <a:xfrm>
            <a:off x="3704445" y="836784"/>
            <a:ext cx="3967032" cy="995016"/>
          </a:xfrm>
          <a:prstGeom prst="rect">
            <a:avLst/>
          </a:prstGeom>
        </p:spPr>
        <p:txBody>
          <a:bodyPr wrap="square">
            <a:spAutoFit/>
          </a:bodyPr>
          <a:lstStyle/>
          <a:p>
            <a:pPr defTabSz="550514">
              <a:defRPr/>
            </a:pPr>
            <a:r>
              <a:rPr lang="en-US" sz="1867" b="1" dirty="0">
                <a:solidFill>
                  <a:srgbClr val="005073"/>
                </a:solidFill>
                <a:latin typeface="CiscoSansTT ExtraLight"/>
                <a:ea typeface="ＭＳ Ｐゴシック" pitchFamily="34" charset="-128"/>
                <a:cs typeface="+mn-cs"/>
              </a:rPr>
              <a:t>Blair Kelly  </a:t>
            </a:r>
          </a:p>
          <a:p>
            <a:pPr defTabSz="550514">
              <a:defRPr/>
            </a:pPr>
            <a:r>
              <a:rPr lang="en-US" sz="1333" dirty="0">
                <a:solidFill>
                  <a:srgbClr val="005073"/>
                </a:solidFill>
                <a:latin typeface="CiscoSansTT ExtraLight"/>
                <a:ea typeface="ＭＳ Ｐゴシック" pitchFamily="34" charset="-128"/>
                <a:cs typeface="+mn-cs"/>
                <a:hlinkClick r:id="rId3"/>
              </a:rPr>
              <a:t>blkelly@cisco.com</a:t>
            </a:r>
            <a:r>
              <a:rPr lang="en-US" sz="1333" dirty="0">
                <a:solidFill>
                  <a:srgbClr val="005073"/>
                </a:solidFill>
                <a:latin typeface="CiscoSansTT ExtraLight"/>
                <a:ea typeface="ＭＳ Ｐゴシック" pitchFamily="34" charset="-128"/>
                <a:cs typeface="+mn-cs"/>
              </a:rPr>
              <a:t> </a:t>
            </a:r>
          </a:p>
          <a:p>
            <a:pPr defTabSz="550514">
              <a:defRPr/>
            </a:pPr>
            <a:r>
              <a:rPr lang="en-US" sz="1333" dirty="0">
                <a:solidFill>
                  <a:srgbClr val="676767">
                    <a:lumMod val="75000"/>
                  </a:srgbClr>
                </a:solidFill>
                <a:latin typeface="CiscoSansTT ExtraLight"/>
                <a:ea typeface="ＭＳ Ｐゴシック" pitchFamily="34" charset="-128"/>
                <a:cs typeface="+mn-cs"/>
              </a:rPr>
              <a:t>(919) 612-1590</a:t>
            </a:r>
          </a:p>
          <a:p>
            <a:pPr defTabSz="550514">
              <a:defRPr/>
            </a:pPr>
            <a:r>
              <a:rPr lang="en-US" sz="1333" dirty="0">
                <a:solidFill>
                  <a:srgbClr val="676767">
                    <a:lumMod val="75000"/>
                  </a:srgbClr>
                </a:solidFill>
                <a:latin typeface="CiscoSansTT ExtraLight"/>
                <a:ea typeface="ＭＳ Ｐゴシック" pitchFamily="34" charset="-128"/>
                <a:cs typeface="+mn-cs"/>
              </a:rPr>
              <a:t>SLED/Public Sector  </a:t>
            </a:r>
          </a:p>
        </p:txBody>
      </p:sp>
      <p:pic>
        <p:nvPicPr>
          <p:cNvPr id="13" name="Picture 12" descr="C:\Users\mkertman\AppData\Local\Microsoft\Windows\Temporary Internet Files\Content.Outlook\NXNT8XDS\IMG_3780.JPG">
            <a:extLst>
              <a:ext uri="{FF2B5EF4-FFF2-40B4-BE49-F238E27FC236}">
                <a16:creationId xmlns:a16="http://schemas.microsoft.com/office/drawing/2014/main" id="{063A1E91-0D3E-4586-8847-65375D16AFE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2734926" y="2305112"/>
            <a:ext cx="1052880" cy="80520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s://www.disticompass.com/admin/File/GetFile/PublishedRegionalProfile/63/Logo/636488464133130000/AC2/Westcon_Comstor_Americas_Square.fw.png">
            <a:extLst>
              <a:ext uri="{FF2B5EF4-FFF2-40B4-BE49-F238E27FC236}">
                <a16:creationId xmlns:a16="http://schemas.microsoft.com/office/drawing/2014/main" id="{F32AAB03-329F-4798-BC3D-41FA4D18FA8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38742" y="2181270"/>
            <a:ext cx="1018772" cy="1052881"/>
          </a:xfrm>
          <a:prstGeom prst="rect">
            <a:avLst/>
          </a:prstGeom>
          <a:noFill/>
          <a:ln>
            <a:solidFill>
              <a:schemeClr val="bg2">
                <a:lumMod val="85000"/>
              </a:schemeClr>
            </a:solidFill>
          </a:ln>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7CAC8AEB-7067-4466-9072-FC91C78B72F8}"/>
              </a:ext>
            </a:extLst>
          </p:cNvPr>
          <p:cNvSpPr/>
          <p:nvPr/>
        </p:nvSpPr>
        <p:spPr>
          <a:xfrm>
            <a:off x="3704445" y="2181269"/>
            <a:ext cx="3967032" cy="995016"/>
          </a:xfrm>
          <a:prstGeom prst="rect">
            <a:avLst/>
          </a:prstGeom>
        </p:spPr>
        <p:txBody>
          <a:bodyPr wrap="square">
            <a:spAutoFit/>
          </a:bodyPr>
          <a:lstStyle/>
          <a:p>
            <a:pPr defTabSz="550514">
              <a:defRPr/>
            </a:pPr>
            <a:r>
              <a:rPr lang="en-US" sz="1867" b="1" dirty="0">
                <a:solidFill>
                  <a:srgbClr val="005073"/>
                </a:solidFill>
                <a:latin typeface="CiscoSansTT ExtraLight"/>
                <a:ea typeface="ＭＳ Ｐゴシック" pitchFamily="34" charset="-128"/>
                <a:cs typeface="+mn-cs"/>
              </a:rPr>
              <a:t>Cam Geelan</a:t>
            </a:r>
          </a:p>
          <a:p>
            <a:pPr defTabSz="550514">
              <a:defRPr/>
            </a:pPr>
            <a:r>
              <a:rPr lang="en-US" sz="1333" dirty="0">
                <a:solidFill>
                  <a:srgbClr val="676767">
                    <a:lumMod val="75000"/>
                  </a:srgbClr>
                </a:solidFill>
                <a:latin typeface="CiscoSansTT ExtraLight"/>
                <a:ea typeface="ＭＳ Ｐゴシック" pitchFamily="34" charset="-128"/>
                <a:cs typeface="+mn-cs"/>
                <a:hlinkClick r:id="rId6"/>
              </a:rPr>
              <a:t>cgeelan@cisco.com</a:t>
            </a:r>
            <a:endParaRPr lang="en-US" sz="1333" dirty="0">
              <a:solidFill>
                <a:srgbClr val="676767">
                  <a:lumMod val="75000"/>
                </a:srgbClr>
              </a:solidFill>
              <a:latin typeface="CiscoSansTT ExtraLight"/>
              <a:ea typeface="ＭＳ Ｐゴシック" pitchFamily="34" charset="-128"/>
              <a:cs typeface="+mn-cs"/>
            </a:endParaRPr>
          </a:p>
          <a:p>
            <a:pPr defTabSz="550514">
              <a:defRPr/>
            </a:pPr>
            <a:r>
              <a:rPr lang="en-US" sz="1333" dirty="0">
                <a:solidFill>
                  <a:srgbClr val="676767">
                    <a:lumMod val="75000"/>
                  </a:srgbClr>
                </a:solidFill>
                <a:latin typeface="CiscoSansTT ExtraLight"/>
                <a:ea typeface="ＭＳ Ｐゴシック" pitchFamily="34" charset="-128"/>
                <a:cs typeface="+mn-cs"/>
              </a:rPr>
              <a:t>(612) 616-6912</a:t>
            </a:r>
          </a:p>
          <a:p>
            <a:pPr defTabSz="550514">
              <a:defRPr/>
            </a:pPr>
            <a:r>
              <a:rPr lang="en-US" sz="1333" dirty="0">
                <a:solidFill>
                  <a:srgbClr val="676767">
                    <a:lumMod val="75000"/>
                  </a:srgbClr>
                </a:solidFill>
                <a:latin typeface="CiscoSansTT ExtraLight"/>
                <a:ea typeface="ＭＳ Ｐゴシック" pitchFamily="34" charset="-128"/>
                <a:cs typeface="+mn-cs"/>
              </a:rPr>
              <a:t>SLED/Public Sector  </a:t>
            </a:r>
          </a:p>
        </p:txBody>
      </p:sp>
      <p:pic>
        <p:nvPicPr>
          <p:cNvPr id="16" name="Picture 4" descr="Directory photo of Stephen Raleigh if available">
            <a:extLst>
              <a:ext uri="{FF2B5EF4-FFF2-40B4-BE49-F238E27FC236}">
                <a16:creationId xmlns:a16="http://schemas.microsoft.com/office/drawing/2014/main" id="{872FCD46-E5EC-4318-B2B7-60FF60A178A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33029" y="3529728"/>
            <a:ext cx="830940" cy="10126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s://www.disticompass.com/admin/File/GetFile/PublishedRegionalProfile/11/Logo/636554961780370000/AC2/DH100YR-gloss-square500px.png">
            <a:extLst>
              <a:ext uri="{FF2B5EF4-FFF2-40B4-BE49-F238E27FC236}">
                <a16:creationId xmlns:a16="http://schemas.microsoft.com/office/drawing/2014/main" id="{3943F2CA-0FE0-489E-89B0-EEFA4B526F6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662481" y="3522133"/>
            <a:ext cx="1020231" cy="102023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1C6DB24C-C3E8-4F60-8F41-64120D5D9C68}"/>
              </a:ext>
            </a:extLst>
          </p:cNvPr>
          <p:cNvSpPr/>
          <p:nvPr/>
        </p:nvSpPr>
        <p:spPr>
          <a:xfrm>
            <a:off x="3704445" y="3522131"/>
            <a:ext cx="3967032" cy="995016"/>
          </a:xfrm>
          <a:prstGeom prst="rect">
            <a:avLst/>
          </a:prstGeom>
        </p:spPr>
        <p:txBody>
          <a:bodyPr wrap="square">
            <a:spAutoFit/>
          </a:bodyPr>
          <a:lstStyle/>
          <a:p>
            <a:pPr defTabSz="550514">
              <a:defRPr/>
            </a:pPr>
            <a:r>
              <a:rPr lang="en-US" sz="1867" b="1" dirty="0">
                <a:solidFill>
                  <a:srgbClr val="005073"/>
                </a:solidFill>
                <a:latin typeface="CiscoSansTT ExtraLight"/>
                <a:ea typeface="ＭＳ Ｐゴシック" pitchFamily="34" charset="-128"/>
                <a:cs typeface="+mn-cs"/>
              </a:rPr>
              <a:t>Stephen Raleigh</a:t>
            </a:r>
          </a:p>
          <a:p>
            <a:pPr defTabSz="550514">
              <a:defRPr/>
            </a:pPr>
            <a:r>
              <a:rPr lang="en-US" sz="1333" dirty="0">
                <a:solidFill>
                  <a:srgbClr val="005073"/>
                </a:solidFill>
                <a:latin typeface="CiscoSansTT ExtraLight"/>
                <a:ea typeface="ＭＳ Ｐゴシック" pitchFamily="34" charset="-128"/>
                <a:cs typeface="+mn-cs"/>
                <a:hlinkClick r:id="rId9"/>
              </a:rPr>
              <a:t>straleig@cisco.com</a:t>
            </a:r>
            <a:endParaRPr lang="en-US" sz="1333" dirty="0">
              <a:solidFill>
                <a:srgbClr val="005073"/>
              </a:solidFill>
              <a:latin typeface="CiscoSansTT ExtraLight"/>
              <a:ea typeface="ＭＳ Ｐゴシック" pitchFamily="34" charset="-128"/>
              <a:cs typeface="+mn-cs"/>
            </a:endParaRPr>
          </a:p>
          <a:p>
            <a:pPr defTabSz="550514">
              <a:defRPr/>
            </a:pPr>
            <a:r>
              <a:rPr lang="en-US" sz="1333" dirty="0">
                <a:solidFill>
                  <a:srgbClr val="676767">
                    <a:lumMod val="75000"/>
                  </a:srgbClr>
                </a:solidFill>
                <a:latin typeface="CiscoSansTT ExtraLight"/>
                <a:ea typeface="ＭＳ Ｐゴシック" pitchFamily="34" charset="-128"/>
                <a:cs typeface="+mn-cs"/>
              </a:rPr>
              <a:t>(717) 476-6659</a:t>
            </a:r>
          </a:p>
          <a:p>
            <a:pPr defTabSz="550514">
              <a:defRPr/>
            </a:pPr>
            <a:r>
              <a:rPr lang="en-US" sz="1333" dirty="0">
                <a:solidFill>
                  <a:srgbClr val="676767">
                    <a:lumMod val="75000"/>
                  </a:srgbClr>
                </a:solidFill>
                <a:latin typeface="CiscoSansTT ExtraLight"/>
                <a:ea typeface="ＭＳ Ｐゴシック" pitchFamily="34" charset="-128"/>
                <a:cs typeface="+mn-cs"/>
              </a:rPr>
              <a:t>SLED / Public Sector</a:t>
            </a:r>
          </a:p>
        </p:txBody>
      </p:sp>
      <p:pic>
        <p:nvPicPr>
          <p:cNvPr id="19" name="Picture 2" descr="Jessica Maraschiello">
            <a:extLst>
              <a:ext uri="{FF2B5EF4-FFF2-40B4-BE49-F238E27FC236}">
                <a16:creationId xmlns:a16="http://schemas.microsoft.com/office/drawing/2014/main" id="{00057498-62CE-47B8-973C-6F22BC87F499}"/>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653786" y="922787"/>
            <a:ext cx="831796" cy="93886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https://www.disticompass.com/admin/File/GetFile/PublishedRegionalProfile/3/Logo/636434029583570000/AC2/CS2014.8005bb_IM_YouTube_w.jpg.png">
            <a:extLst>
              <a:ext uri="{FF2B5EF4-FFF2-40B4-BE49-F238E27FC236}">
                <a16:creationId xmlns:a16="http://schemas.microsoft.com/office/drawing/2014/main" id="{92A8FA76-5F80-4BE0-A5D4-95FE7CD326EF}"/>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672032" y="944900"/>
            <a:ext cx="916748" cy="91674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69897846-D5C0-4ECE-949F-93212E95C52E}"/>
              </a:ext>
            </a:extLst>
          </p:cNvPr>
          <p:cNvSpPr/>
          <p:nvPr/>
        </p:nvSpPr>
        <p:spPr>
          <a:xfrm>
            <a:off x="8551444" y="876276"/>
            <a:ext cx="3967032" cy="995016"/>
          </a:xfrm>
          <a:prstGeom prst="rect">
            <a:avLst/>
          </a:prstGeom>
        </p:spPr>
        <p:txBody>
          <a:bodyPr wrap="square">
            <a:spAutoFit/>
          </a:bodyPr>
          <a:lstStyle/>
          <a:p>
            <a:pPr defTabSz="550514">
              <a:defRPr/>
            </a:pPr>
            <a:r>
              <a:rPr lang="en-US" sz="1867" b="1" dirty="0">
                <a:solidFill>
                  <a:srgbClr val="005073"/>
                </a:solidFill>
                <a:latin typeface="+mn-lt"/>
                <a:ea typeface="ＭＳ Ｐゴシック" pitchFamily="34" charset="-128"/>
                <a:cs typeface="+mn-cs"/>
              </a:rPr>
              <a:t>Jess </a:t>
            </a:r>
            <a:r>
              <a:rPr lang="en-US" sz="1867" b="1" dirty="0" err="1">
                <a:solidFill>
                  <a:srgbClr val="005073"/>
                </a:solidFill>
                <a:latin typeface="+mn-lt"/>
                <a:ea typeface="ＭＳ Ｐゴシック" pitchFamily="34" charset="-128"/>
                <a:cs typeface="+mn-cs"/>
              </a:rPr>
              <a:t>Maraschiello</a:t>
            </a:r>
            <a:endParaRPr lang="en-US" sz="1867" b="1" dirty="0">
              <a:solidFill>
                <a:srgbClr val="005073"/>
              </a:solidFill>
              <a:latin typeface="+mn-lt"/>
              <a:ea typeface="ＭＳ Ｐゴシック" pitchFamily="34" charset="-128"/>
              <a:cs typeface="+mn-cs"/>
            </a:endParaRPr>
          </a:p>
          <a:p>
            <a:pPr defTabSz="550514">
              <a:defRPr/>
            </a:pPr>
            <a:r>
              <a:rPr lang="en-US" sz="1333" dirty="0">
                <a:solidFill>
                  <a:srgbClr val="FFFFFF"/>
                </a:solidFill>
                <a:latin typeface="+mn-lt"/>
                <a:cs typeface="+mn-cs"/>
                <a:hlinkClick r:id="rId12"/>
              </a:rPr>
              <a:t>jmarasch</a:t>
            </a:r>
            <a:r>
              <a:rPr lang="en-US" sz="1333" dirty="0">
                <a:solidFill>
                  <a:srgbClr val="FFFFFF"/>
                </a:solidFill>
                <a:latin typeface="+mn-lt"/>
                <a:ea typeface="ＭＳ Ｐゴシック" pitchFamily="34" charset="-128"/>
                <a:cs typeface="+mn-cs"/>
                <a:hlinkClick r:id="rId12"/>
              </a:rPr>
              <a:t>@cisco.com</a:t>
            </a:r>
            <a:endParaRPr lang="en-US" sz="1333" dirty="0">
              <a:solidFill>
                <a:srgbClr val="FFFFFF"/>
              </a:solidFill>
              <a:latin typeface="+mn-lt"/>
              <a:ea typeface="ＭＳ Ｐゴシック" pitchFamily="34" charset="-128"/>
              <a:cs typeface="+mn-cs"/>
            </a:endParaRPr>
          </a:p>
          <a:p>
            <a:pPr defTabSz="550514">
              <a:defRPr/>
            </a:pPr>
            <a:r>
              <a:rPr lang="en-US" sz="1333" dirty="0">
                <a:solidFill>
                  <a:srgbClr val="676767">
                    <a:lumMod val="75000"/>
                  </a:srgbClr>
                </a:solidFill>
                <a:latin typeface="+mn-lt"/>
                <a:ea typeface="ＭＳ Ｐゴシック" pitchFamily="34" charset="-128"/>
                <a:cs typeface="+mn-cs"/>
              </a:rPr>
              <a:t>(716) 597-5792</a:t>
            </a:r>
          </a:p>
          <a:p>
            <a:pPr defTabSz="550514">
              <a:defRPr/>
            </a:pPr>
            <a:r>
              <a:rPr lang="en-US" sz="1333" dirty="0">
                <a:solidFill>
                  <a:srgbClr val="676767">
                    <a:lumMod val="75000"/>
                  </a:srgbClr>
                </a:solidFill>
                <a:latin typeface="+mn-lt"/>
                <a:ea typeface="ＭＳ Ｐゴシック" pitchFamily="34" charset="-128"/>
                <a:cs typeface="+mn-cs"/>
              </a:rPr>
              <a:t>SLED / Public Sector</a:t>
            </a:r>
          </a:p>
        </p:txBody>
      </p:sp>
      <p:pic>
        <p:nvPicPr>
          <p:cNvPr id="22" name="Picture 21">
            <a:extLst>
              <a:ext uri="{FF2B5EF4-FFF2-40B4-BE49-F238E27FC236}">
                <a16:creationId xmlns:a16="http://schemas.microsoft.com/office/drawing/2014/main" id="{82A26000-F2E2-43D6-8304-8A8E6736098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644990" y="2250717"/>
            <a:ext cx="821728" cy="945787"/>
          </a:xfrm>
          <a:prstGeom prst="rect">
            <a:avLst/>
          </a:prstGeom>
        </p:spPr>
      </p:pic>
      <p:pic>
        <p:nvPicPr>
          <p:cNvPr id="23" name="Picture 10" descr="https://www.disticompass.com/admin/File/GetFile/PublishedRegionalProfile/72/Logo/636547386916200000/AC2/youtube-td-icon.png">
            <a:extLst>
              <a:ext uri="{FF2B5EF4-FFF2-40B4-BE49-F238E27FC236}">
                <a16:creationId xmlns:a16="http://schemas.microsoft.com/office/drawing/2014/main" id="{38062FDA-0AB9-4089-8E16-6F7AC6003E0A}"/>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672032" y="2239157"/>
            <a:ext cx="888233" cy="957347"/>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7EBFC121-98F9-4496-9301-91B0F2686EFB}"/>
              </a:ext>
            </a:extLst>
          </p:cNvPr>
          <p:cNvSpPr/>
          <p:nvPr/>
        </p:nvSpPr>
        <p:spPr>
          <a:xfrm>
            <a:off x="8551444" y="2239156"/>
            <a:ext cx="3967032" cy="995016"/>
          </a:xfrm>
          <a:prstGeom prst="rect">
            <a:avLst/>
          </a:prstGeom>
        </p:spPr>
        <p:txBody>
          <a:bodyPr wrap="square">
            <a:spAutoFit/>
          </a:bodyPr>
          <a:lstStyle/>
          <a:p>
            <a:pPr defTabSz="550514" fontAlgn="auto">
              <a:spcBef>
                <a:spcPts val="0"/>
              </a:spcBef>
              <a:spcAft>
                <a:spcPts val="0"/>
              </a:spcAft>
              <a:defRPr/>
            </a:pPr>
            <a:r>
              <a:rPr lang="nl-NL" sz="1867" b="1" dirty="0">
                <a:solidFill>
                  <a:srgbClr val="005073"/>
                </a:solidFill>
                <a:latin typeface="+mn-lt"/>
                <a:cs typeface="+mn-cs"/>
              </a:rPr>
              <a:t>Nicole </a:t>
            </a:r>
            <a:r>
              <a:rPr lang="nl-NL" sz="1867" b="1" dirty="0" err="1">
                <a:solidFill>
                  <a:srgbClr val="005073"/>
                </a:solidFill>
                <a:latin typeface="+mn-lt"/>
                <a:cs typeface="+mn-cs"/>
              </a:rPr>
              <a:t>Zakhari</a:t>
            </a:r>
            <a:endParaRPr lang="nl-NL" sz="1867" b="1" dirty="0">
              <a:solidFill>
                <a:srgbClr val="005073"/>
              </a:solidFill>
              <a:latin typeface="+mn-lt"/>
              <a:cs typeface="+mn-cs"/>
            </a:endParaRPr>
          </a:p>
          <a:p>
            <a:pPr defTabSz="550514" fontAlgn="auto">
              <a:spcBef>
                <a:spcPts val="0"/>
              </a:spcBef>
              <a:spcAft>
                <a:spcPts val="0"/>
              </a:spcAft>
              <a:defRPr/>
            </a:pPr>
            <a:r>
              <a:rPr lang="nl-NL" sz="1333" dirty="0">
                <a:solidFill>
                  <a:srgbClr val="FFFFFF"/>
                </a:solidFill>
                <a:latin typeface="+mn-lt"/>
                <a:cs typeface="+mn-cs"/>
                <a:hlinkClick r:id="rId15"/>
              </a:rPr>
              <a:t>nizakhar@cisco.com</a:t>
            </a:r>
            <a:endParaRPr lang="nl-NL" sz="1333" dirty="0">
              <a:solidFill>
                <a:srgbClr val="FFFFFF"/>
              </a:solidFill>
              <a:latin typeface="+mn-lt"/>
              <a:cs typeface="+mn-cs"/>
            </a:endParaRPr>
          </a:p>
          <a:p>
            <a:pPr defTabSz="550514" fontAlgn="auto">
              <a:spcBef>
                <a:spcPts val="0"/>
              </a:spcBef>
              <a:spcAft>
                <a:spcPts val="0"/>
              </a:spcAft>
              <a:defRPr/>
            </a:pPr>
            <a:r>
              <a:rPr lang="nl-NL" sz="1333" dirty="0">
                <a:solidFill>
                  <a:srgbClr val="676767">
                    <a:lumMod val="75000"/>
                  </a:srgbClr>
                </a:solidFill>
                <a:latin typeface="+mn-lt"/>
                <a:cs typeface="+mn-cs"/>
              </a:rPr>
              <a:t>(386) 479-6801</a:t>
            </a:r>
          </a:p>
          <a:p>
            <a:pPr defTabSz="550514" fontAlgn="auto">
              <a:spcBef>
                <a:spcPts val="0"/>
              </a:spcBef>
              <a:spcAft>
                <a:spcPts val="0"/>
              </a:spcAft>
              <a:defRPr/>
            </a:pPr>
            <a:r>
              <a:rPr lang="nl-NL" sz="1333" dirty="0">
                <a:solidFill>
                  <a:srgbClr val="676767">
                    <a:lumMod val="75000"/>
                  </a:srgbClr>
                </a:solidFill>
                <a:latin typeface="+mn-lt"/>
                <a:cs typeface="+mn-cs"/>
              </a:rPr>
              <a:t>SLED/Public Sector</a:t>
            </a:r>
            <a:endParaRPr lang="en-US" sz="1333" dirty="0">
              <a:solidFill>
                <a:srgbClr val="676767">
                  <a:lumMod val="75000"/>
                </a:srgbClr>
              </a:solidFill>
              <a:latin typeface="+mn-lt"/>
              <a:ea typeface="ＭＳ Ｐゴシック" pitchFamily="34" charset="-128"/>
              <a:cs typeface="+mn-cs"/>
            </a:endParaRPr>
          </a:p>
        </p:txBody>
      </p:sp>
      <p:pic>
        <p:nvPicPr>
          <p:cNvPr id="25" name="Picture 12" descr="https://www.disticompass.com/admin/File/GetFile/Company/34/Logo/636480919340600000/AC2/size1_1.jpg">
            <a:extLst>
              <a:ext uri="{FF2B5EF4-FFF2-40B4-BE49-F238E27FC236}">
                <a16:creationId xmlns:a16="http://schemas.microsoft.com/office/drawing/2014/main" id="{C9B92FAF-BB62-452D-B259-0CEBAE777BFC}"/>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6663237" y="3560392"/>
            <a:ext cx="897028" cy="89702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831658FA-0DE9-4076-AF1A-59E88B486CD5}"/>
              </a:ext>
            </a:extLst>
          </p:cNvPr>
          <p:cNvPicPr>
            <a:picLocks noChangeAspect="1"/>
          </p:cNvPicPr>
          <p:nvPr/>
        </p:nvPicPr>
        <p:blipFill>
          <a:blip r:embed="rId17"/>
          <a:stretch>
            <a:fillRect/>
          </a:stretch>
        </p:blipFill>
        <p:spPr>
          <a:xfrm>
            <a:off x="7636193" y="3569735"/>
            <a:ext cx="915251" cy="887685"/>
          </a:xfrm>
          <a:prstGeom prst="rect">
            <a:avLst/>
          </a:prstGeom>
        </p:spPr>
      </p:pic>
      <p:sp>
        <p:nvSpPr>
          <p:cNvPr id="27" name="Rectangle 26">
            <a:extLst>
              <a:ext uri="{FF2B5EF4-FFF2-40B4-BE49-F238E27FC236}">
                <a16:creationId xmlns:a16="http://schemas.microsoft.com/office/drawing/2014/main" id="{2A058D38-33CD-4C4F-90C2-3E9DEDA379EB}"/>
              </a:ext>
            </a:extLst>
          </p:cNvPr>
          <p:cNvSpPr/>
          <p:nvPr/>
        </p:nvSpPr>
        <p:spPr bwMode="auto">
          <a:xfrm>
            <a:off x="469558" y="4771657"/>
            <a:ext cx="11228172" cy="533480"/>
          </a:xfrm>
          <a:prstGeom prst="rect">
            <a:avLst/>
          </a:prstGeom>
          <a:solidFill>
            <a:schemeClr val="tx2"/>
          </a:solidFill>
          <a:ln w="9525" cap="flat" cmpd="sng" algn="ctr">
            <a:noFill/>
            <a:prstDash val="solid"/>
            <a:round/>
            <a:headEnd type="none" w="med" len="med"/>
            <a:tailEnd type="none" w="med" len="med"/>
          </a:ln>
          <a:effectLst/>
        </p:spPr>
        <p:txBody>
          <a:bodyPr vert="horz" wrap="square" lIns="109724" tIns="48765" rIns="109724" bIns="48765" numCol="1" rtlCol="0" anchor="ctr" anchorCtr="0" compatLnSpc="1">
            <a:prstTxWarp prst="textNoShape">
              <a:avLst/>
            </a:prstTxWarp>
            <a:noAutofit/>
          </a:bodyPr>
          <a:lstStyle/>
          <a:p>
            <a:pPr algn="ctr" defTabSz="1085778" eaLnBrk="0" hangingPunct="0">
              <a:lnSpc>
                <a:spcPct val="90000"/>
              </a:lnSpc>
              <a:defRPr/>
            </a:pPr>
            <a:r>
              <a:rPr lang="en-US" sz="2133" kern="0" dirty="0">
                <a:solidFill>
                  <a:schemeClr val="bg2"/>
                </a:solidFill>
                <a:latin typeface="CiscoSansTT ExtraLight"/>
              </a:rPr>
              <a:t>US Public Sector Resource Links</a:t>
            </a:r>
          </a:p>
        </p:txBody>
      </p:sp>
      <p:grpSp>
        <p:nvGrpSpPr>
          <p:cNvPr id="28" name="Group 27">
            <a:extLst>
              <a:ext uri="{FF2B5EF4-FFF2-40B4-BE49-F238E27FC236}">
                <a16:creationId xmlns:a16="http://schemas.microsoft.com/office/drawing/2014/main" id="{57B8E79C-81AC-46C4-B83B-E5B5F7B298AB}"/>
              </a:ext>
            </a:extLst>
          </p:cNvPr>
          <p:cNvGrpSpPr/>
          <p:nvPr/>
        </p:nvGrpSpPr>
        <p:grpSpPr>
          <a:xfrm>
            <a:off x="477040" y="5373747"/>
            <a:ext cx="11215411" cy="580997"/>
            <a:chOff x="2470229" y="5843168"/>
            <a:chExt cx="8411558" cy="580997"/>
          </a:xfrm>
          <a:solidFill>
            <a:schemeClr val="bg2">
              <a:lumMod val="85000"/>
            </a:schemeClr>
          </a:solidFill>
          <a:effectLst/>
        </p:grpSpPr>
        <p:sp>
          <p:nvSpPr>
            <p:cNvPr id="29" name="Rectangle 28">
              <a:extLst>
                <a:ext uri="{FF2B5EF4-FFF2-40B4-BE49-F238E27FC236}">
                  <a16:creationId xmlns:a16="http://schemas.microsoft.com/office/drawing/2014/main" id="{BFB1D0A4-B80E-4C73-9B17-A1B6102B9DB9}"/>
                </a:ext>
              </a:extLst>
            </p:cNvPr>
            <p:cNvSpPr/>
            <p:nvPr/>
          </p:nvSpPr>
          <p:spPr bwMode="auto">
            <a:xfrm>
              <a:off x="2470229" y="5843168"/>
              <a:ext cx="1609083" cy="580997"/>
            </a:xfrm>
            <a:prstGeom prst="rect">
              <a:avLst/>
            </a:prstGeom>
            <a:grpFill/>
            <a:ln w="9525" cap="flat" cmpd="sng" algn="ctr">
              <a:noFill/>
              <a:prstDash val="solid"/>
              <a:round/>
              <a:headEnd type="none" w="med" len="med"/>
              <a:tailEnd type="none" w="med" len="med"/>
            </a:ln>
            <a:effectLst/>
          </p:spPr>
          <p:txBody>
            <a:bodyPr vert="horz" wrap="square" lIns="109728" tIns="48768" rIns="109728" bIns="48768" numCol="1" rtlCol="0" anchor="ctr" anchorCtr="0" compatLnSpc="1">
              <a:prstTxWarp prst="textNoShape">
                <a:avLst/>
              </a:prstTxWarp>
              <a:noAutofit/>
            </a:bodyPr>
            <a:lstStyle/>
            <a:p>
              <a:pPr algn="ctr" defTabSz="1085778" eaLnBrk="0" hangingPunct="0">
                <a:lnSpc>
                  <a:spcPct val="90000"/>
                </a:lnSpc>
                <a:defRPr/>
              </a:pPr>
              <a:r>
                <a:rPr lang="en-US" sz="1600" kern="0" dirty="0">
                  <a:solidFill>
                    <a:srgbClr val="282828"/>
                  </a:solidFill>
                  <a:latin typeface="CiscoSansTT ExtraLight"/>
                  <a:hlinkClick r:id="rId18"/>
                </a:rPr>
                <a:t>Federal Contracts</a:t>
              </a:r>
              <a:endParaRPr lang="en-US" sz="1600" kern="0" dirty="0">
                <a:solidFill>
                  <a:srgbClr val="282828"/>
                </a:solidFill>
                <a:latin typeface="CiscoSansTT ExtraLight"/>
              </a:endParaRPr>
            </a:p>
          </p:txBody>
        </p:sp>
        <p:sp>
          <p:nvSpPr>
            <p:cNvPr id="30" name="Rectangle 29">
              <a:extLst>
                <a:ext uri="{FF2B5EF4-FFF2-40B4-BE49-F238E27FC236}">
                  <a16:creationId xmlns:a16="http://schemas.microsoft.com/office/drawing/2014/main" id="{DA05F7C1-139A-4CFA-BA4F-6AE636126852}"/>
                </a:ext>
              </a:extLst>
            </p:cNvPr>
            <p:cNvSpPr/>
            <p:nvPr/>
          </p:nvSpPr>
          <p:spPr bwMode="auto">
            <a:xfrm>
              <a:off x="4187426" y="5843168"/>
              <a:ext cx="1609083" cy="580997"/>
            </a:xfrm>
            <a:prstGeom prst="rect">
              <a:avLst/>
            </a:prstGeom>
            <a:grpFill/>
            <a:ln w="9525" cap="flat" cmpd="sng" algn="ctr">
              <a:noFill/>
              <a:prstDash val="solid"/>
              <a:round/>
              <a:headEnd type="none" w="med" len="med"/>
              <a:tailEnd type="none" w="med" len="med"/>
            </a:ln>
            <a:effectLst/>
          </p:spPr>
          <p:txBody>
            <a:bodyPr vert="horz" wrap="square" lIns="109728" tIns="48768" rIns="109728" bIns="48768" numCol="1" rtlCol="0" anchor="ctr" anchorCtr="0" compatLnSpc="1">
              <a:prstTxWarp prst="textNoShape">
                <a:avLst/>
              </a:prstTxWarp>
              <a:noAutofit/>
            </a:bodyPr>
            <a:lstStyle/>
            <a:p>
              <a:pPr algn="ctr" defTabSz="1085778" eaLnBrk="0" hangingPunct="0">
                <a:lnSpc>
                  <a:spcPct val="90000"/>
                </a:lnSpc>
                <a:defRPr/>
              </a:pPr>
              <a:r>
                <a:rPr lang="en-US" sz="1600" kern="0" dirty="0">
                  <a:solidFill>
                    <a:srgbClr val="282828"/>
                  </a:solidFill>
                  <a:latin typeface="CiscoSansTT ExtraLight"/>
                  <a:hlinkClick r:id="rId19"/>
                </a:rPr>
                <a:t>NASPO </a:t>
              </a:r>
              <a:r>
                <a:rPr lang="en-US" sz="1600" kern="0" dirty="0" err="1">
                  <a:solidFill>
                    <a:srgbClr val="282828"/>
                  </a:solidFill>
                  <a:latin typeface="CiscoSansTT ExtraLight"/>
                  <a:hlinkClick r:id="rId19"/>
                </a:rPr>
                <a:t>Valuepoint</a:t>
              </a:r>
              <a:r>
                <a:rPr lang="en-US" sz="1600" kern="0" dirty="0">
                  <a:solidFill>
                    <a:srgbClr val="282828"/>
                  </a:solidFill>
                  <a:latin typeface="CiscoSansTT ExtraLight"/>
                  <a:hlinkClick r:id="rId19"/>
                </a:rPr>
                <a:t> Datacom</a:t>
              </a:r>
              <a:endParaRPr lang="en-US" sz="1600" kern="0" dirty="0">
                <a:solidFill>
                  <a:srgbClr val="282828"/>
                </a:solidFill>
                <a:latin typeface="CiscoSansTT ExtraLight"/>
              </a:endParaRPr>
            </a:p>
          </p:txBody>
        </p:sp>
        <p:sp>
          <p:nvSpPr>
            <p:cNvPr id="31" name="Rectangle 30">
              <a:extLst>
                <a:ext uri="{FF2B5EF4-FFF2-40B4-BE49-F238E27FC236}">
                  <a16:creationId xmlns:a16="http://schemas.microsoft.com/office/drawing/2014/main" id="{F590CA85-F156-4B55-B706-CB1AFF4DE248}"/>
                </a:ext>
              </a:extLst>
            </p:cNvPr>
            <p:cNvSpPr/>
            <p:nvPr/>
          </p:nvSpPr>
          <p:spPr bwMode="auto">
            <a:xfrm>
              <a:off x="5879908" y="5843168"/>
              <a:ext cx="1609083" cy="580997"/>
            </a:xfrm>
            <a:prstGeom prst="rect">
              <a:avLst/>
            </a:prstGeom>
            <a:grpFill/>
            <a:ln w="9525" cap="flat" cmpd="sng" algn="ctr">
              <a:noFill/>
              <a:prstDash val="solid"/>
              <a:round/>
              <a:headEnd type="none" w="med" len="med"/>
              <a:tailEnd type="none" w="med" len="med"/>
            </a:ln>
            <a:effectLst/>
          </p:spPr>
          <p:txBody>
            <a:bodyPr vert="horz" wrap="square" lIns="109728" tIns="48768" rIns="109728" bIns="48768" numCol="1" rtlCol="0" anchor="ctr" anchorCtr="0" compatLnSpc="1">
              <a:prstTxWarp prst="textNoShape">
                <a:avLst/>
              </a:prstTxWarp>
              <a:noAutofit/>
            </a:bodyPr>
            <a:lstStyle/>
            <a:p>
              <a:pPr algn="ctr" defTabSz="1085778" eaLnBrk="0" hangingPunct="0">
                <a:lnSpc>
                  <a:spcPct val="90000"/>
                </a:lnSpc>
                <a:defRPr/>
              </a:pPr>
              <a:r>
                <a:rPr lang="en-US" sz="1600" kern="0" dirty="0">
                  <a:solidFill>
                    <a:srgbClr val="282828"/>
                  </a:solidFill>
                  <a:latin typeface="CiscoSansTT ExtraLight"/>
                  <a:hlinkClick r:id="rId20"/>
                </a:rPr>
                <a:t>State and Local Contracts</a:t>
              </a:r>
              <a:endParaRPr lang="en-US" sz="1600" kern="0" dirty="0">
                <a:solidFill>
                  <a:srgbClr val="282828"/>
                </a:solidFill>
                <a:latin typeface="CiscoSansTT ExtraLight"/>
              </a:endParaRPr>
            </a:p>
          </p:txBody>
        </p:sp>
        <p:sp>
          <p:nvSpPr>
            <p:cNvPr id="32" name="Rectangle 31">
              <a:extLst>
                <a:ext uri="{FF2B5EF4-FFF2-40B4-BE49-F238E27FC236}">
                  <a16:creationId xmlns:a16="http://schemas.microsoft.com/office/drawing/2014/main" id="{FFD68578-969D-4BD3-B9B1-A50269CF89C5}"/>
                </a:ext>
              </a:extLst>
            </p:cNvPr>
            <p:cNvSpPr/>
            <p:nvPr/>
          </p:nvSpPr>
          <p:spPr bwMode="auto">
            <a:xfrm>
              <a:off x="7576306" y="5843168"/>
              <a:ext cx="1609083" cy="580997"/>
            </a:xfrm>
            <a:prstGeom prst="rect">
              <a:avLst/>
            </a:prstGeom>
            <a:grpFill/>
            <a:ln w="9525" cap="flat" cmpd="sng" algn="ctr">
              <a:noFill/>
              <a:prstDash val="solid"/>
              <a:round/>
              <a:headEnd type="none" w="med" len="med"/>
              <a:tailEnd type="none" w="med" len="med"/>
            </a:ln>
            <a:effectLst/>
          </p:spPr>
          <p:txBody>
            <a:bodyPr vert="horz" wrap="square" lIns="109728" tIns="48768" rIns="109728" bIns="48768" numCol="1" rtlCol="0" anchor="ctr" anchorCtr="0" compatLnSpc="1">
              <a:prstTxWarp prst="textNoShape">
                <a:avLst/>
              </a:prstTxWarp>
              <a:noAutofit/>
            </a:bodyPr>
            <a:lstStyle/>
            <a:p>
              <a:pPr algn="ctr" defTabSz="1085778" eaLnBrk="0" hangingPunct="0">
                <a:lnSpc>
                  <a:spcPct val="90000"/>
                </a:lnSpc>
                <a:defRPr/>
              </a:pPr>
              <a:r>
                <a:rPr lang="en-US" sz="1600" kern="0" dirty="0">
                  <a:solidFill>
                    <a:srgbClr val="282828"/>
                  </a:solidFill>
                  <a:latin typeface="CiscoSansTT ExtraLight"/>
                  <a:hlinkClick r:id="rId21"/>
                </a:rPr>
                <a:t>Cisco </a:t>
              </a:r>
              <a:r>
                <a:rPr lang="en-US" sz="1600" kern="0" dirty="0" err="1">
                  <a:solidFill>
                    <a:srgbClr val="282828"/>
                  </a:solidFill>
                  <a:latin typeface="CiscoSansTT ExtraLight"/>
                  <a:hlinkClick r:id="rId21"/>
                </a:rPr>
                <a:t>ERate</a:t>
              </a:r>
              <a:r>
                <a:rPr lang="en-US" sz="1600" kern="0" dirty="0">
                  <a:solidFill>
                    <a:srgbClr val="282828"/>
                  </a:solidFill>
                  <a:latin typeface="CiscoSansTT ExtraLight"/>
                  <a:hlinkClick r:id="rId21"/>
                </a:rPr>
                <a:t> Partner Central</a:t>
              </a:r>
              <a:endParaRPr lang="en-US" sz="1600" kern="0" dirty="0">
                <a:solidFill>
                  <a:srgbClr val="282828"/>
                </a:solidFill>
                <a:latin typeface="CiscoSansTT ExtraLight"/>
              </a:endParaRPr>
            </a:p>
          </p:txBody>
        </p:sp>
        <p:sp>
          <p:nvSpPr>
            <p:cNvPr id="33" name="Rectangle 32">
              <a:extLst>
                <a:ext uri="{FF2B5EF4-FFF2-40B4-BE49-F238E27FC236}">
                  <a16:creationId xmlns:a16="http://schemas.microsoft.com/office/drawing/2014/main" id="{70F5C706-7485-4EF5-88D0-4EC64CEBD572}"/>
                </a:ext>
              </a:extLst>
            </p:cNvPr>
            <p:cNvSpPr/>
            <p:nvPr/>
          </p:nvSpPr>
          <p:spPr bwMode="auto">
            <a:xfrm>
              <a:off x="9272704" y="5843168"/>
              <a:ext cx="1609083" cy="580997"/>
            </a:xfrm>
            <a:prstGeom prst="rect">
              <a:avLst/>
            </a:prstGeom>
            <a:grpFill/>
            <a:ln w="9525" cap="flat" cmpd="sng" algn="ctr">
              <a:noFill/>
              <a:prstDash val="solid"/>
              <a:round/>
              <a:headEnd type="none" w="med" len="med"/>
              <a:tailEnd type="none" w="med" len="med"/>
            </a:ln>
            <a:effectLst/>
          </p:spPr>
          <p:txBody>
            <a:bodyPr vert="horz" wrap="square" lIns="109728" tIns="48768" rIns="109728" bIns="48768" numCol="1" rtlCol="0" anchor="ctr" anchorCtr="0" compatLnSpc="1">
              <a:prstTxWarp prst="textNoShape">
                <a:avLst/>
              </a:prstTxWarp>
              <a:noAutofit/>
            </a:bodyPr>
            <a:lstStyle/>
            <a:p>
              <a:pPr algn="ctr" defTabSz="1085778" eaLnBrk="0" hangingPunct="0">
                <a:lnSpc>
                  <a:spcPct val="90000"/>
                </a:lnSpc>
                <a:defRPr/>
              </a:pPr>
              <a:r>
                <a:rPr lang="en-US" sz="1600" kern="0" dirty="0">
                  <a:solidFill>
                    <a:srgbClr val="282828"/>
                  </a:solidFill>
                  <a:latin typeface="CiscoSansTT ExtraLight"/>
                  <a:hlinkClick r:id="rId22"/>
                </a:rPr>
                <a:t>Universal Service Admin. Co. (USAC)</a:t>
              </a:r>
              <a:endParaRPr lang="en-US" sz="1600" kern="0" dirty="0">
                <a:solidFill>
                  <a:srgbClr val="282828"/>
                </a:solidFill>
                <a:latin typeface="CiscoSansTT ExtraLight"/>
              </a:endParaRPr>
            </a:p>
          </p:txBody>
        </p:sp>
      </p:grpSp>
      <p:sp>
        <p:nvSpPr>
          <p:cNvPr id="34" name="Rectangle 33">
            <a:extLst>
              <a:ext uri="{FF2B5EF4-FFF2-40B4-BE49-F238E27FC236}">
                <a16:creationId xmlns:a16="http://schemas.microsoft.com/office/drawing/2014/main" id="{D2670BBC-739C-4813-B51F-82829019E068}"/>
              </a:ext>
            </a:extLst>
          </p:cNvPr>
          <p:cNvSpPr/>
          <p:nvPr/>
        </p:nvSpPr>
        <p:spPr bwMode="auto">
          <a:xfrm>
            <a:off x="3855833" y="6074080"/>
            <a:ext cx="2145444" cy="580997"/>
          </a:xfrm>
          <a:prstGeom prst="rect">
            <a:avLst/>
          </a:prstGeom>
          <a:solidFill>
            <a:schemeClr val="bg2">
              <a:lumMod val="85000"/>
            </a:schemeClr>
          </a:solidFill>
          <a:ln w="9525" cap="flat" cmpd="sng" algn="ctr">
            <a:noFill/>
            <a:prstDash val="solid"/>
            <a:round/>
            <a:headEnd type="none" w="med" len="med"/>
            <a:tailEnd type="none" w="med" len="med"/>
          </a:ln>
          <a:effectLst/>
        </p:spPr>
        <p:txBody>
          <a:bodyPr vert="horz" wrap="square" lIns="109728" tIns="48768" rIns="109728" bIns="48768" numCol="1" rtlCol="0" anchor="ctr" anchorCtr="0" compatLnSpc="1">
            <a:prstTxWarp prst="textNoShape">
              <a:avLst/>
            </a:prstTxWarp>
            <a:noAutofit/>
          </a:bodyPr>
          <a:lstStyle/>
          <a:p>
            <a:pPr algn="ctr" defTabSz="1085778" eaLnBrk="0" hangingPunct="0">
              <a:lnSpc>
                <a:spcPct val="90000"/>
              </a:lnSpc>
              <a:defRPr/>
            </a:pPr>
            <a:r>
              <a:rPr lang="en-US" sz="1600" kern="0" dirty="0">
                <a:solidFill>
                  <a:srgbClr val="282828"/>
                </a:solidFill>
                <a:latin typeface="CiscoSansTT ExtraLight"/>
                <a:hlinkClick r:id="rId23"/>
              </a:rPr>
              <a:t>Cisco </a:t>
            </a:r>
            <a:r>
              <a:rPr lang="en-US" sz="1600" kern="0" dirty="0" err="1">
                <a:solidFill>
                  <a:srgbClr val="282828"/>
                </a:solidFill>
                <a:latin typeface="CiscoSansTT ExtraLight"/>
                <a:hlinkClick r:id="rId23"/>
              </a:rPr>
              <a:t>ERate</a:t>
            </a:r>
            <a:r>
              <a:rPr lang="en-US" sz="1600" kern="0" dirty="0">
                <a:solidFill>
                  <a:srgbClr val="282828"/>
                </a:solidFill>
                <a:latin typeface="CiscoSansTT ExtraLight"/>
                <a:hlinkClick r:id="rId23"/>
              </a:rPr>
              <a:t> Helpdesk</a:t>
            </a:r>
            <a:endParaRPr lang="en-US" sz="1600" kern="0" dirty="0">
              <a:solidFill>
                <a:srgbClr val="282828"/>
              </a:solidFill>
              <a:latin typeface="CiscoSansTT ExtraLight"/>
            </a:endParaRPr>
          </a:p>
        </p:txBody>
      </p:sp>
      <p:sp>
        <p:nvSpPr>
          <p:cNvPr id="35" name="Rectangle 34">
            <a:extLst>
              <a:ext uri="{FF2B5EF4-FFF2-40B4-BE49-F238E27FC236}">
                <a16:creationId xmlns:a16="http://schemas.microsoft.com/office/drawing/2014/main" id="{50CD7641-E78D-4558-A644-B67D1423FEF6}"/>
              </a:ext>
            </a:extLst>
          </p:cNvPr>
          <p:cNvSpPr/>
          <p:nvPr/>
        </p:nvSpPr>
        <p:spPr bwMode="auto">
          <a:xfrm>
            <a:off x="6188206" y="6074080"/>
            <a:ext cx="2145444" cy="580997"/>
          </a:xfrm>
          <a:prstGeom prst="rect">
            <a:avLst/>
          </a:prstGeom>
          <a:solidFill>
            <a:schemeClr val="bg2">
              <a:lumMod val="85000"/>
            </a:schemeClr>
          </a:solidFill>
          <a:ln w="9525" cap="flat" cmpd="sng" algn="ctr">
            <a:noFill/>
            <a:prstDash val="solid"/>
            <a:round/>
            <a:headEnd type="none" w="med" len="med"/>
            <a:tailEnd type="none" w="med" len="med"/>
          </a:ln>
          <a:effectLst/>
        </p:spPr>
        <p:txBody>
          <a:bodyPr vert="horz" wrap="square" lIns="109728" tIns="48768" rIns="109728" bIns="48768" numCol="1" rtlCol="0" anchor="ctr" anchorCtr="0" compatLnSpc="1">
            <a:prstTxWarp prst="textNoShape">
              <a:avLst/>
            </a:prstTxWarp>
            <a:noAutofit/>
          </a:bodyPr>
          <a:lstStyle/>
          <a:p>
            <a:pPr algn="ctr" defTabSz="1085778" eaLnBrk="0" hangingPunct="0">
              <a:lnSpc>
                <a:spcPct val="90000"/>
              </a:lnSpc>
              <a:defRPr/>
            </a:pPr>
            <a:r>
              <a:rPr lang="en-US" sz="1600" kern="0" dirty="0">
                <a:solidFill>
                  <a:srgbClr val="282828"/>
                </a:solidFill>
                <a:latin typeface="CiscoSansTT ExtraLight"/>
                <a:hlinkClick r:id="rId24"/>
              </a:rPr>
              <a:t>Cisco </a:t>
            </a:r>
            <a:r>
              <a:rPr lang="en-US" sz="1600" kern="0" dirty="0" err="1">
                <a:solidFill>
                  <a:srgbClr val="282828"/>
                </a:solidFill>
                <a:latin typeface="CiscoSansTT ExtraLight"/>
                <a:hlinkClick r:id="rId24"/>
              </a:rPr>
              <a:t>ERate</a:t>
            </a:r>
            <a:r>
              <a:rPr lang="en-US" sz="1600" kern="0" dirty="0">
                <a:solidFill>
                  <a:srgbClr val="282828"/>
                </a:solidFill>
                <a:latin typeface="CiscoSansTT ExtraLight"/>
                <a:hlinkClick r:id="rId24"/>
              </a:rPr>
              <a:t> Product Eligibility</a:t>
            </a:r>
            <a:endParaRPr lang="en-US" sz="1600" kern="0" dirty="0">
              <a:solidFill>
                <a:srgbClr val="282828"/>
              </a:solidFill>
              <a:latin typeface="CiscoSansTT ExtraLight"/>
            </a:endParaRPr>
          </a:p>
        </p:txBody>
      </p:sp>
      <p:sp>
        <p:nvSpPr>
          <p:cNvPr id="36" name="Rectangle 35">
            <a:extLst>
              <a:ext uri="{FF2B5EF4-FFF2-40B4-BE49-F238E27FC236}">
                <a16:creationId xmlns:a16="http://schemas.microsoft.com/office/drawing/2014/main" id="{5C64166D-FDD6-47B2-8F90-341EBA9B9952}"/>
              </a:ext>
            </a:extLst>
          </p:cNvPr>
          <p:cNvSpPr/>
          <p:nvPr/>
        </p:nvSpPr>
        <p:spPr bwMode="auto">
          <a:xfrm>
            <a:off x="486110" y="182008"/>
            <a:ext cx="11195745" cy="533480"/>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109724" tIns="48765" rIns="109724" bIns="48765" numCol="1" rtlCol="0" anchor="ctr" anchorCtr="0" compatLnSpc="1">
            <a:prstTxWarp prst="textNoShape">
              <a:avLst/>
            </a:prstTxWarp>
            <a:noAutofit/>
          </a:bodyPr>
          <a:lstStyle/>
          <a:p>
            <a:pPr algn="ctr" defTabSz="1085778" eaLnBrk="0" hangingPunct="0">
              <a:lnSpc>
                <a:spcPct val="90000"/>
              </a:lnSpc>
              <a:defRPr/>
            </a:pPr>
            <a:r>
              <a:rPr lang="en-US" sz="2800" kern="0" dirty="0">
                <a:solidFill>
                  <a:schemeClr val="bg2"/>
                </a:solidFill>
                <a:latin typeface="CiscoSansTT ExtraLight"/>
              </a:rPr>
              <a:t>Cisco US Distribution PSA Team FY19</a:t>
            </a:r>
          </a:p>
        </p:txBody>
      </p:sp>
      <p:sp>
        <p:nvSpPr>
          <p:cNvPr id="2" name="Rectangle 1">
            <a:extLst>
              <a:ext uri="{FF2B5EF4-FFF2-40B4-BE49-F238E27FC236}">
                <a16:creationId xmlns:a16="http://schemas.microsoft.com/office/drawing/2014/main" id="{96C64732-9E0F-4FBB-B988-24F411EDB453}"/>
              </a:ext>
            </a:extLst>
          </p:cNvPr>
          <p:cNvSpPr/>
          <p:nvPr/>
        </p:nvSpPr>
        <p:spPr>
          <a:xfrm>
            <a:off x="494270" y="704021"/>
            <a:ext cx="11186984" cy="3980934"/>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7603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F87F9758-8A7F-4E44-B91F-E41839DD354E}"/>
              </a:ext>
            </a:extLst>
          </p:cNvPr>
          <p:cNvSpPr>
            <a:spLocks noGrp="1"/>
          </p:cNvSpPr>
          <p:nvPr>
            <p:ph type="title"/>
          </p:nvPr>
        </p:nvSpPr>
        <p:spPr>
          <a:xfrm>
            <a:off x="433192" y="312027"/>
            <a:ext cx="6435609" cy="880507"/>
          </a:xfrm>
        </p:spPr>
        <p:txBody>
          <a:bodyPr/>
          <a:lstStyle/>
          <a:p>
            <a:r>
              <a:rPr lang="en-US" sz="3733" dirty="0">
                <a:solidFill>
                  <a:schemeClr val="tx1"/>
                </a:solidFill>
              </a:rPr>
              <a:t>Scaling Partner </a:t>
            </a:r>
            <a:br>
              <a:rPr lang="en-US" sz="3733" dirty="0">
                <a:solidFill>
                  <a:schemeClr val="tx1"/>
                </a:solidFill>
              </a:rPr>
            </a:br>
            <a:r>
              <a:rPr lang="en-US" sz="3733" dirty="0">
                <a:solidFill>
                  <a:schemeClr val="tx1"/>
                </a:solidFill>
              </a:rPr>
              <a:t>Enablement</a:t>
            </a:r>
          </a:p>
        </p:txBody>
      </p:sp>
      <p:sp>
        <p:nvSpPr>
          <p:cNvPr id="7" name="Title 3">
            <a:extLst>
              <a:ext uri="{FF2B5EF4-FFF2-40B4-BE49-F238E27FC236}">
                <a16:creationId xmlns:a16="http://schemas.microsoft.com/office/drawing/2014/main" id="{EAA09EBF-C38C-47ED-85FE-74E5D1003BF0}"/>
              </a:ext>
            </a:extLst>
          </p:cNvPr>
          <p:cNvSpPr txBox="1">
            <a:spLocks/>
          </p:cNvSpPr>
          <p:nvPr/>
        </p:nvSpPr>
        <p:spPr bwMode="auto">
          <a:xfrm>
            <a:off x="433191" y="2988747"/>
            <a:ext cx="5358909" cy="880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899" tIns="60949" rIns="121899" bIns="60949"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b="0" i="0" kern="1200" dirty="0">
                <a:solidFill>
                  <a:schemeClr val="bg1"/>
                </a:solidFill>
                <a:latin typeface="+mj-lt"/>
                <a:ea typeface="ＭＳ Ｐゴシック" charset="0"/>
                <a:cs typeface="Tipo de letra del sistema Fina"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marL="380990" indent="-380990" defTabSz="912261">
              <a:spcBef>
                <a:spcPts val="667"/>
              </a:spcBef>
              <a:buFont typeface="Arial" panose="020B0604020202020204" pitchFamily="34" charset="0"/>
              <a:buChar char="•"/>
            </a:pPr>
            <a:r>
              <a:rPr lang="en-US" sz="2400" dirty="0">
                <a:solidFill>
                  <a:srgbClr val="005073"/>
                </a:solidFill>
                <a:latin typeface="CiscoSansTT ExtraLight"/>
              </a:rPr>
              <a:t>CSA One Mob Site</a:t>
            </a:r>
          </a:p>
          <a:p>
            <a:pPr marL="380990" indent="-380990" defTabSz="912261">
              <a:spcBef>
                <a:spcPts val="667"/>
              </a:spcBef>
              <a:buFont typeface="Arial" panose="020B0604020202020204" pitchFamily="34" charset="0"/>
              <a:buChar char="•"/>
            </a:pPr>
            <a:r>
              <a:rPr lang="en-US" sz="2400" dirty="0">
                <a:solidFill>
                  <a:srgbClr val="005073"/>
                </a:solidFill>
                <a:latin typeface="CiscoSansTT ExtraLight"/>
              </a:rPr>
              <a:t>Short videos to walk partners through common tasks</a:t>
            </a:r>
          </a:p>
          <a:p>
            <a:pPr marL="990575" lvl="1" indent="-380990" defTabSz="912261">
              <a:spcBef>
                <a:spcPts val="667"/>
              </a:spcBef>
              <a:buFont typeface="Arial" panose="020B0604020202020204" pitchFamily="34" charset="0"/>
              <a:buChar char="•"/>
            </a:pPr>
            <a:r>
              <a:rPr lang="en-US" sz="2133" dirty="0">
                <a:solidFill>
                  <a:srgbClr val="005073"/>
                </a:solidFill>
                <a:latin typeface="CiscoSansTT ExtraLight"/>
                <a:cs typeface="Tipo de letra del sistema Fina" charset="0"/>
              </a:rPr>
              <a:t>Submit an OIP</a:t>
            </a:r>
          </a:p>
          <a:p>
            <a:pPr marL="990575" lvl="1" indent="-380990" defTabSz="912261">
              <a:spcBef>
                <a:spcPts val="667"/>
              </a:spcBef>
              <a:buFont typeface="Arial" panose="020B0604020202020204" pitchFamily="34" charset="0"/>
              <a:buChar char="•"/>
            </a:pPr>
            <a:r>
              <a:rPr lang="en-US" sz="2133" dirty="0">
                <a:solidFill>
                  <a:srgbClr val="005073"/>
                </a:solidFill>
                <a:latin typeface="CiscoSansTT ExtraLight"/>
                <a:cs typeface="Tipo de letra del sistema Fina" charset="0"/>
              </a:rPr>
              <a:t>Enroll in VIP</a:t>
            </a:r>
          </a:p>
          <a:p>
            <a:pPr marL="990575" lvl="1" indent="-380990" defTabSz="912261">
              <a:spcBef>
                <a:spcPts val="667"/>
              </a:spcBef>
              <a:buFont typeface="Arial" panose="020B0604020202020204" pitchFamily="34" charset="0"/>
              <a:buChar char="•"/>
            </a:pPr>
            <a:r>
              <a:rPr lang="en-US" sz="2133" dirty="0">
                <a:solidFill>
                  <a:srgbClr val="005073"/>
                </a:solidFill>
                <a:latin typeface="CiscoSansTT ExtraLight"/>
                <a:cs typeface="Tipo de letra del sistema Fina" charset="0"/>
              </a:rPr>
              <a:t>Quick Quotes</a:t>
            </a:r>
          </a:p>
          <a:p>
            <a:pPr marL="990575" lvl="1" indent="-380990" defTabSz="912261">
              <a:spcBef>
                <a:spcPts val="667"/>
              </a:spcBef>
              <a:buFont typeface="Arial" panose="020B0604020202020204" pitchFamily="34" charset="0"/>
              <a:buChar char="•"/>
            </a:pPr>
            <a:r>
              <a:rPr lang="en-US" sz="2133" dirty="0">
                <a:solidFill>
                  <a:srgbClr val="005073"/>
                </a:solidFill>
                <a:latin typeface="CiscoSansTT ExtraLight"/>
                <a:cs typeface="Tipo de letra del sistema Fina" charset="0"/>
              </a:rPr>
              <a:t>Continuous Learning</a:t>
            </a:r>
          </a:p>
          <a:p>
            <a:pPr marL="990575" lvl="1" indent="-380990" defTabSz="912261">
              <a:spcBef>
                <a:spcPts val="667"/>
              </a:spcBef>
              <a:buFont typeface="Arial" panose="020B0604020202020204" pitchFamily="34" charset="0"/>
              <a:buChar char="•"/>
            </a:pPr>
            <a:r>
              <a:rPr lang="en-US" sz="2133" dirty="0">
                <a:solidFill>
                  <a:srgbClr val="005073"/>
                </a:solidFill>
                <a:latin typeface="CiscoSansTT ExtraLight"/>
                <a:cs typeface="Tipo de letra del sistema Fina" charset="0"/>
              </a:rPr>
              <a:t>Apply for Specialization</a:t>
            </a:r>
          </a:p>
          <a:p>
            <a:pPr marL="990575" lvl="1" indent="-380990" defTabSz="912261">
              <a:spcBef>
                <a:spcPts val="667"/>
              </a:spcBef>
              <a:buFont typeface="Arial" panose="020B0604020202020204" pitchFamily="34" charset="0"/>
              <a:buChar char="•"/>
            </a:pPr>
            <a:r>
              <a:rPr lang="en-US" sz="2133" dirty="0">
                <a:solidFill>
                  <a:srgbClr val="005073"/>
                </a:solidFill>
                <a:latin typeface="CiscoSansTT ExtraLight"/>
                <a:cs typeface="Tipo de letra del sistema Fina" charset="0"/>
              </a:rPr>
              <a:t>More.......</a:t>
            </a:r>
          </a:p>
          <a:p>
            <a:pPr marL="380990" indent="-380990" defTabSz="912261">
              <a:spcBef>
                <a:spcPts val="667"/>
              </a:spcBef>
              <a:buFont typeface="Arial" panose="020B0604020202020204" pitchFamily="34" charset="0"/>
              <a:buChar char="•"/>
            </a:pPr>
            <a:r>
              <a:rPr lang="en-US" sz="2400" dirty="0">
                <a:solidFill>
                  <a:srgbClr val="005073"/>
                </a:solidFill>
                <a:latin typeface="CiscoSansTT ExtraLight"/>
              </a:rPr>
              <a:t>New topics added regularly</a:t>
            </a:r>
          </a:p>
        </p:txBody>
      </p:sp>
      <p:sp>
        <p:nvSpPr>
          <p:cNvPr id="8" name="Title 3">
            <a:hlinkClick r:id="rId2"/>
            <a:extLst>
              <a:ext uri="{FF2B5EF4-FFF2-40B4-BE49-F238E27FC236}">
                <a16:creationId xmlns:a16="http://schemas.microsoft.com/office/drawing/2014/main" id="{E150795E-90FA-43B4-A97F-C94702C8D810}"/>
              </a:ext>
            </a:extLst>
          </p:cNvPr>
          <p:cNvSpPr txBox="1">
            <a:spLocks/>
          </p:cNvSpPr>
          <p:nvPr/>
        </p:nvSpPr>
        <p:spPr bwMode="auto">
          <a:xfrm>
            <a:off x="392775" y="5341936"/>
            <a:ext cx="5358909" cy="880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899" tIns="60949" rIns="121899" bIns="60949"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b="0" i="0" kern="1200" dirty="0">
                <a:solidFill>
                  <a:schemeClr val="bg1"/>
                </a:solidFill>
                <a:latin typeface="+mj-lt"/>
                <a:ea typeface="ＭＳ Ｐゴシック" charset="0"/>
                <a:cs typeface="Tipo de letra del sistema Fina"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defTabSz="912261"/>
            <a:r>
              <a:rPr lang="en-US" sz="2400" u="sng" dirty="0">
                <a:solidFill>
                  <a:schemeClr val="bg2"/>
                </a:solidFill>
                <a:latin typeface="CiscoSansTT ExtraLight"/>
              </a:rPr>
              <a:t>https://cisco.onemob.com/p/KdIXC4jHu7zjKv7QPt8SGQ</a:t>
            </a:r>
          </a:p>
        </p:txBody>
      </p:sp>
      <p:pic>
        <p:nvPicPr>
          <p:cNvPr id="5" name="Picture 4">
            <a:extLst>
              <a:ext uri="{FF2B5EF4-FFF2-40B4-BE49-F238E27FC236}">
                <a16:creationId xmlns:a16="http://schemas.microsoft.com/office/drawing/2014/main" id="{66BBF382-9854-4A52-BD56-B7A885C79D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9" name="Rectangle 8">
            <a:extLst>
              <a:ext uri="{FF2B5EF4-FFF2-40B4-BE49-F238E27FC236}">
                <a16:creationId xmlns:a16="http://schemas.microsoft.com/office/drawing/2014/main" id="{733223F2-CB91-4982-8A10-BF15E1909C1C}"/>
              </a:ext>
            </a:extLst>
          </p:cNvPr>
          <p:cNvSpPr/>
          <p:nvPr/>
        </p:nvSpPr>
        <p:spPr>
          <a:xfrm>
            <a:off x="449206" y="5402699"/>
            <a:ext cx="5342894" cy="7334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2392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197B1D-EDF9-4A32-AB67-7F1523B929FC}"/>
              </a:ext>
            </a:extLst>
          </p:cNvPr>
          <p:cNvSpPr/>
          <p:nvPr/>
        </p:nvSpPr>
        <p:spPr>
          <a:xfrm>
            <a:off x="0" y="0"/>
            <a:ext cx="6096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C23D855-5B53-43E5-87CE-3F27EE611F3F}"/>
              </a:ext>
            </a:extLst>
          </p:cNvPr>
          <p:cNvSpPr/>
          <p:nvPr/>
        </p:nvSpPr>
        <p:spPr>
          <a:xfrm>
            <a:off x="6096000" y="0"/>
            <a:ext cx="6096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31AA9423-345E-4361-9A64-1D5564BD3545}"/>
              </a:ext>
            </a:extLst>
          </p:cNvPr>
          <p:cNvGrpSpPr/>
          <p:nvPr/>
        </p:nvGrpSpPr>
        <p:grpSpPr>
          <a:xfrm>
            <a:off x="335684" y="218364"/>
            <a:ext cx="2980722" cy="992738"/>
            <a:chOff x="293012" y="353568"/>
            <a:chExt cx="2346556" cy="740664"/>
          </a:xfrm>
        </p:grpSpPr>
        <p:sp>
          <p:nvSpPr>
            <p:cNvPr id="27" name="Rectangle 26">
              <a:extLst>
                <a:ext uri="{FF2B5EF4-FFF2-40B4-BE49-F238E27FC236}">
                  <a16:creationId xmlns:a16="http://schemas.microsoft.com/office/drawing/2014/main" id="{C1BB0A00-DB50-4179-964D-0D148A4676A9}"/>
                </a:ext>
              </a:extLst>
            </p:cNvPr>
            <p:cNvSpPr/>
            <p:nvPr/>
          </p:nvSpPr>
          <p:spPr>
            <a:xfrm>
              <a:off x="293012" y="353568"/>
              <a:ext cx="2346556" cy="740664"/>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5073"/>
                </a:solidFill>
                <a:effectLst/>
                <a:uLnTx/>
                <a:uFillTx/>
                <a:latin typeface="CiscoSansTT ExtraLight"/>
                <a:ea typeface="+mn-ea"/>
                <a:cs typeface="+mn-cs"/>
              </a:endParaRPr>
            </a:p>
          </p:txBody>
        </p:sp>
        <p:pic>
          <p:nvPicPr>
            <p:cNvPr id="28" name="Picture 27">
              <a:hlinkClick r:id="rId2"/>
              <a:extLst>
                <a:ext uri="{FF2B5EF4-FFF2-40B4-BE49-F238E27FC236}">
                  <a16:creationId xmlns:a16="http://schemas.microsoft.com/office/drawing/2014/main" id="{9E64D664-2048-4F51-9E41-6F9DAC1581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1562" y="406724"/>
              <a:ext cx="2261914" cy="647964"/>
            </a:xfrm>
            <a:prstGeom prst="rect">
              <a:avLst/>
            </a:prstGeom>
          </p:spPr>
        </p:pic>
      </p:grpSp>
      <p:sp>
        <p:nvSpPr>
          <p:cNvPr id="29" name="Title 3">
            <a:extLst>
              <a:ext uri="{FF2B5EF4-FFF2-40B4-BE49-F238E27FC236}">
                <a16:creationId xmlns:a16="http://schemas.microsoft.com/office/drawing/2014/main" id="{889BDAD9-0B7B-4F0E-9685-0209CB72AD8F}"/>
              </a:ext>
            </a:extLst>
          </p:cNvPr>
          <p:cNvSpPr txBox="1">
            <a:spLocks/>
          </p:cNvSpPr>
          <p:nvPr/>
        </p:nvSpPr>
        <p:spPr bwMode="auto">
          <a:xfrm>
            <a:off x="335684" y="1851416"/>
            <a:ext cx="5558757" cy="3822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b="0" i="0" kern="1200" dirty="0">
                <a:solidFill>
                  <a:schemeClr val="bg1"/>
                </a:solidFill>
                <a:latin typeface="+mj-lt"/>
                <a:ea typeface="ＭＳ Ｐゴシック" charset="0"/>
                <a:cs typeface="Tipo de letra del sistema Fina"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a:lnSpc>
                <a:spcPct val="100000"/>
              </a:lnSpc>
              <a:spcBef>
                <a:spcPts val="500"/>
              </a:spcBef>
            </a:pPr>
            <a:r>
              <a:rPr lang="en-US" sz="2800" b="1" u="sng" dirty="0">
                <a:solidFill>
                  <a:schemeClr val="accent1"/>
                </a:solidFill>
                <a:hlinkClick r:id="rId2"/>
              </a:rPr>
              <a:t>We are your competitive EDGE</a:t>
            </a:r>
            <a:endParaRPr lang="en-US" sz="2800" b="1" u="sng" dirty="0">
              <a:solidFill>
                <a:schemeClr val="accent1"/>
              </a:solidFill>
            </a:endParaRPr>
          </a:p>
          <a:p>
            <a:pPr>
              <a:lnSpc>
                <a:spcPct val="100000"/>
              </a:lnSpc>
              <a:spcBef>
                <a:spcPts val="500"/>
              </a:spcBef>
            </a:pPr>
            <a:r>
              <a:rPr lang="en-US" sz="2000" dirty="0" err="1">
                <a:solidFill>
                  <a:schemeClr val="tx2"/>
                </a:solidFill>
              </a:rPr>
              <a:t>Comstor</a:t>
            </a:r>
            <a:r>
              <a:rPr lang="en-US" sz="2000" dirty="0">
                <a:solidFill>
                  <a:schemeClr val="tx2"/>
                </a:solidFill>
              </a:rPr>
              <a:t> is a dedicated value added distributor of Cisco networking, collaboration, security and data center solutions through a global network of specialty resellers. Our teams create unique programs and provide exceptional financial and technical support to accelerate the business of our partners. Combining expert technical and market knowledge, we deliver a multi-pronged EDGE (Engage, Develop, Grow and Extend) strategy to enable partners to build a profitable Cisco practice. We are a dynamic value partner, helping to profitably and strategically grow our partners Cisco business.</a:t>
            </a:r>
          </a:p>
        </p:txBody>
      </p:sp>
      <p:sp>
        <p:nvSpPr>
          <p:cNvPr id="30" name="Title 3">
            <a:extLst>
              <a:ext uri="{FF2B5EF4-FFF2-40B4-BE49-F238E27FC236}">
                <a16:creationId xmlns:a16="http://schemas.microsoft.com/office/drawing/2014/main" id="{63D7760E-19F9-4936-AAE1-BBC9ADD49373}"/>
              </a:ext>
            </a:extLst>
          </p:cNvPr>
          <p:cNvSpPr txBox="1">
            <a:spLocks/>
          </p:cNvSpPr>
          <p:nvPr/>
        </p:nvSpPr>
        <p:spPr bwMode="auto">
          <a:xfrm>
            <a:off x="6297559" y="1036853"/>
            <a:ext cx="5692882" cy="546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b="0" i="0" kern="1200" dirty="0">
                <a:solidFill>
                  <a:schemeClr val="bg1"/>
                </a:solidFill>
                <a:latin typeface="+mj-lt"/>
                <a:ea typeface="ＭＳ Ｐゴシック" charset="0"/>
                <a:cs typeface="Tipo de letra del sistema Fina"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marL="0" marR="0" lvl="0" indent="0" algn="l" defTabSz="684213"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FFFFFF"/>
                </a:solidFill>
                <a:effectLst/>
                <a:uLnTx/>
                <a:uFillTx/>
                <a:latin typeface="CiscoSansTT ExtraLight"/>
                <a:ea typeface="ＭＳ Ｐゴシック" charset="0"/>
                <a:hlinkClick r:id="rId4"/>
              </a:rPr>
              <a:t>Comstor</a:t>
            </a:r>
            <a:r>
              <a:rPr kumimoji="0" lang="en-US" sz="2400" b="1" i="0" u="none" strike="noStrike" kern="1200" cap="none" spc="0" normalizeH="0" baseline="0" noProof="0" dirty="0">
                <a:ln>
                  <a:noFill/>
                </a:ln>
                <a:solidFill>
                  <a:srgbClr val="FFFFFF"/>
                </a:solidFill>
                <a:effectLst/>
                <a:uLnTx/>
                <a:uFillTx/>
                <a:latin typeface="CiscoSansTT ExtraLight"/>
                <a:ea typeface="ＭＳ Ｐゴシック" charset="0"/>
                <a:hlinkClick r:id="rId4"/>
              </a:rPr>
              <a:t> EDGE</a:t>
            </a:r>
            <a:endParaRPr kumimoji="0" lang="en-US" sz="2400" b="1" i="0" u="none" strike="noStrike" kern="1200" cap="none" spc="0" normalizeH="0" baseline="0" noProof="0" dirty="0">
              <a:ln>
                <a:noFill/>
              </a:ln>
              <a:solidFill>
                <a:srgbClr val="FFFFFF"/>
              </a:solidFill>
              <a:effectLst/>
              <a:uLnTx/>
              <a:uFillTx/>
              <a:latin typeface="CiscoSansTT ExtraLight"/>
              <a:ea typeface="ＭＳ Ｐゴシック" charset="0"/>
            </a:endParaRPr>
          </a:p>
          <a:p>
            <a:pPr marL="0" marR="0" lvl="0" indent="0" algn="l" defTabSz="684213"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iscoSansTT ExtraLight"/>
                <a:ea typeface="ＭＳ Ｐゴシック" charset="0"/>
              </a:rPr>
              <a:t>Building upon years of experience at the center of Cisco’s ecosystem, Comstor defined a proven set of practices and solutions for resellers. We have charted an optimal path to market for each, with all the associated resources, training and expert support our partners need to succeed at every stage. The differentiating process is </a:t>
            </a:r>
            <a:r>
              <a:rPr kumimoji="0" lang="en-US" sz="1400" b="1" i="0" u="none" strike="noStrike" kern="1200" cap="none" spc="0" normalizeH="0" baseline="0" noProof="0" dirty="0">
                <a:ln>
                  <a:noFill/>
                </a:ln>
                <a:solidFill>
                  <a:srgbClr val="FFFFFF"/>
                </a:solidFill>
                <a:effectLst/>
                <a:uLnTx/>
                <a:uFillTx/>
                <a:latin typeface="CiscoSansTT ExtraLight"/>
                <a:ea typeface="ＭＳ Ｐゴシック" charset="0"/>
              </a:rPr>
              <a:t>EDGE: Engage + Develop + Grow + Extend. </a:t>
            </a:r>
            <a:r>
              <a:rPr kumimoji="0" lang="en-US" sz="1400" b="0" i="0" u="none" strike="noStrike" kern="1200" cap="none" spc="0" normalizeH="0" baseline="0" noProof="0" dirty="0">
                <a:ln>
                  <a:noFill/>
                </a:ln>
                <a:solidFill>
                  <a:srgbClr val="FFFFFF"/>
                </a:solidFill>
                <a:effectLst/>
                <a:uLnTx/>
                <a:uFillTx/>
                <a:latin typeface="CiscoSansTT ExtraLight"/>
                <a:ea typeface="ＭＳ Ｐゴシック" charset="0"/>
              </a:rPr>
              <a:t>The program leverages the power of distribution to mitigate risk and decrease time to revenue, enabling you to accelerate business growth.</a:t>
            </a:r>
          </a:p>
          <a:p>
            <a:pPr marL="171450" marR="0" lvl="0" indent="-171450" algn="l" defTabSz="684213"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CiscoSansTT ExtraLight"/>
              <a:ea typeface="ＭＳ Ｐゴシック" charset="0"/>
            </a:endParaRPr>
          </a:p>
          <a:p>
            <a:pPr marL="0" marR="0" lvl="0" indent="0" algn="l" defTabSz="684213"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CiscoSansTT ExtraLight"/>
                <a:ea typeface="ＭＳ Ｐゴシック" charset="0"/>
              </a:rPr>
              <a:t>Contact: </a:t>
            </a:r>
            <a:r>
              <a:rPr kumimoji="0" lang="en-US" sz="1400" b="1" i="1" strike="noStrike" kern="1200" cap="none" spc="0" normalizeH="0" baseline="0" noProof="0" dirty="0">
                <a:ln>
                  <a:noFill/>
                </a:ln>
                <a:solidFill>
                  <a:schemeClr val="tx2"/>
                </a:solidFill>
                <a:effectLst/>
                <a:uLnTx/>
                <a:uFillTx/>
                <a:latin typeface="CiscoSansTT ExtraLight"/>
                <a:ea typeface="ＭＳ Ｐゴシック" charset="0"/>
              </a:rPr>
              <a:t>Bill Maroney</a:t>
            </a:r>
            <a:r>
              <a:rPr kumimoji="0" lang="en-US" sz="1400" b="0" i="1" u="none" strike="noStrike" kern="1200" cap="none" spc="0" normalizeH="0" baseline="0" noProof="0" dirty="0">
                <a:ln>
                  <a:noFill/>
                </a:ln>
                <a:solidFill>
                  <a:srgbClr val="FFFFFF"/>
                </a:solidFill>
                <a:effectLst/>
                <a:uLnTx/>
                <a:uFillTx/>
                <a:latin typeface="CiscoSansTT ExtraLight"/>
                <a:ea typeface="ＭＳ Ｐゴシック" charset="0"/>
              </a:rPr>
              <a:t>, </a:t>
            </a:r>
            <a:r>
              <a:rPr kumimoji="0" lang="en-US" sz="1400" b="0" i="1" u="none" strike="noStrike" kern="1200" cap="none" spc="0" normalizeH="0" baseline="0" noProof="0" dirty="0" err="1">
                <a:ln>
                  <a:noFill/>
                </a:ln>
                <a:solidFill>
                  <a:srgbClr val="FFFFFF"/>
                </a:solidFill>
                <a:effectLst/>
                <a:uLnTx/>
                <a:uFillTx/>
                <a:latin typeface="CiscoSansTT ExtraLight"/>
                <a:ea typeface="ＭＳ Ｐゴシック" charset="0"/>
              </a:rPr>
              <a:t>Comstor</a:t>
            </a:r>
            <a:r>
              <a:rPr kumimoji="0" lang="en-US" sz="1400" b="0" i="1" u="none" strike="noStrike" kern="1200" cap="none" spc="0" normalizeH="0" baseline="0" noProof="0" dirty="0">
                <a:ln>
                  <a:noFill/>
                </a:ln>
                <a:solidFill>
                  <a:srgbClr val="FFFFFF"/>
                </a:solidFill>
                <a:effectLst/>
                <a:uLnTx/>
                <a:uFillTx/>
                <a:latin typeface="CiscoSansTT ExtraLight"/>
                <a:ea typeface="ＭＳ Ｐゴシック" charset="0"/>
              </a:rPr>
              <a:t> Senior Marketing Manager, </a:t>
            </a:r>
          </a:p>
          <a:p>
            <a:pPr lvl="0">
              <a:lnSpc>
                <a:spcPct val="100000"/>
              </a:lnSpc>
            </a:pPr>
            <a:r>
              <a:rPr lang="en-US" sz="1400" i="1" dirty="0">
                <a:solidFill>
                  <a:srgbClr val="FFFFFF"/>
                </a:solidFill>
              </a:rPr>
              <a:t>303-222-4763, </a:t>
            </a:r>
            <a:r>
              <a:rPr lang="en-US" sz="1400" i="1" dirty="0">
                <a:hlinkClick r:id="rId5"/>
              </a:rPr>
              <a:t>bill.maroney@comstor.com</a:t>
            </a:r>
            <a:endParaRPr kumimoji="0" lang="en-US" sz="1400" i="1" u="none" strike="noStrike" kern="1200" cap="none" spc="0" normalizeH="0" baseline="0" noProof="0" dirty="0">
              <a:ln>
                <a:noFill/>
              </a:ln>
              <a:solidFill>
                <a:srgbClr val="FFFFFF"/>
              </a:solidFill>
              <a:effectLst/>
              <a:uLnTx/>
              <a:uFillTx/>
              <a:latin typeface="CiscoSansTT ExtraLight"/>
              <a:ea typeface="ＭＳ Ｐゴシック" charset="0"/>
            </a:endParaRPr>
          </a:p>
          <a:p>
            <a:pPr marL="0" marR="0" lvl="0" indent="0" algn="l" defTabSz="684213"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iscoSansTT ExtraLight"/>
                <a:ea typeface="ＭＳ Ｐゴシック" charset="0"/>
              </a:rPr>
              <a:t> </a:t>
            </a:r>
          </a:p>
          <a:p>
            <a:pPr marL="0" marR="0" lvl="0" indent="0" algn="l" defTabSz="684213"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FBAB18"/>
                </a:solidFill>
                <a:effectLst/>
                <a:uLnTx/>
                <a:uFillTx/>
                <a:latin typeface="CiscoSansTT ExtraLight"/>
                <a:ea typeface="ＭＳ Ｐゴシック" charset="0"/>
                <a:hlinkClick r:id="rId6"/>
              </a:rPr>
              <a:t>Comstor</a:t>
            </a:r>
            <a:r>
              <a:rPr kumimoji="0" lang="en-US" sz="2400" b="1" i="0" u="none" strike="noStrike" kern="1200" cap="none" spc="0" normalizeH="0" baseline="0" noProof="0" dirty="0">
                <a:ln>
                  <a:noFill/>
                </a:ln>
                <a:solidFill>
                  <a:srgbClr val="FBAB18"/>
                </a:solidFill>
                <a:effectLst/>
                <a:uLnTx/>
                <a:uFillTx/>
                <a:latin typeface="CiscoSansTT ExtraLight"/>
                <a:ea typeface="ＭＳ Ｐゴシック" charset="0"/>
                <a:hlinkClick r:id="rId6"/>
              </a:rPr>
              <a:t> Security Initiative</a:t>
            </a:r>
            <a:endParaRPr kumimoji="0" lang="en-US" sz="2400" b="1" i="0" u="none" strike="noStrike" kern="1200" cap="none" spc="0" normalizeH="0" baseline="0" noProof="0" dirty="0">
              <a:ln>
                <a:noFill/>
              </a:ln>
              <a:solidFill>
                <a:srgbClr val="FBAB18"/>
              </a:solidFill>
              <a:effectLst/>
              <a:uLnTx/>
              <a:uFillTx/>
              <a:latin typeface="CiscoSansTT ExtraLight"/>
              <a:ea typeface="ＭＳ Ｐゴシック" charset="0"/>
            </a:endParaRPr>
          </a:p>
          <a:p>
            <a:pPr marL="0" marR="0" lvl="0" indent="0" algn="l" defTabSz="68421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iscoSansTT ExtraLight"/>
              <a:ea typeface="ＭＳ Ｐゴシック" charset="0"/>
            </a:endParaRPr>
          </a:p>
          <a:p>
            <a:pPr marL="0" marR="0" lvl="0" indent="0" algn="l" defTabSz="684213"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iscoSansTT ExtraLight"/>
                <a:ea typeface="ＭＳ Ｐゴシック" charset="0"/>
              </a:rPr>
              <a:t>CSI, </a:t>
            </a:r>
            <a:r>
              <a:rPr kumimoji="0" lang="en-US" sz="1400" b="0" i="0" u="none" strike="noStrike" kern="1200" cap="none" spc="0" normalizeH="0" baseline="0" noProof="0" dirty="0" err="1">
                <a:ln>
                  <a:noFill/>
                </a:ln>
                <a:solidFill>
                  <a:srgbClr val="FFFFFF"/>
                </a:solidFill>
                <a:effectLst/>
                <a:uLnTx/>
                <a:uFillTx/>
                <a:latin typeface="CiscoSansTT ExtraLight"/>
                <a:ea typeface="ＭＳ Ｐゴシック" charset="0"/>
              </a:rPr>
              <a:t>Comstor</a:t>
            </a:r>
            <a:r>
              <a:rPr kumimoji="0" lang="en-US" sz="1400" b="0" i="0" u="none" strike="noStrike" kern="1200" cap="none" spc="0" normalizeH="0" baseline="0" noProof="0" dirty="0">
                <a:ln>
                  <a:noFill/>
                </a:ln>
                <a:solidFill>
                  <a:srgbClr val="FFFFFF"/>
                </a:solidFill>
                <a:effectLst/>
                <a:uLnTx/>
                <a:uFillTx/>
                <a:latin typeface="CiscoSansTT ExtraLight"/>
                <a:ea typeface="ＭＳ Ｐゴシック" charset="0"/>
              </a:rPr>
              <a:t> Security Initiative, is a comprehensive development program designed to help value added resellers (VARs) build a successful Cisco Security practice. This comprehensive program provides focused consulting, best practices, education, training, tools and tactics for each reseller’s core business functions, including: executive, sales, engineering and marketing.</a:t>
            </a:r>
          </a:p>
          <a:p>
            <a:pPr marL="0" marR="0" lvl="0" indent="0" algn="l" defTabSz="684213"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iscoSansTT ExtraLight"/>
                <a:ea typeface="ＭＳ Ｐゴシック" charset="0"/>
              </a:rPr>
              <a:t>         </a:t>
            </a:r>
          </a:p>
          <a:p>
            <a:pPr lvl="0">
              <a:lnSpc>
                <a:spcPct val="100000"/>
              </a:lnSpc>
            </a:pPr>
            <a:r>
              <a:rPr kumimoji="0" lang="en-US" sz="1400" b="0" i="1" u="none" strike="noStrike" kern="1200" cap="none" spc="0" normalizeH="0" baseline="0" noProof="0" dirty="0">
                <a:ln>
                  <a:noFill/>
                </a:ln>
                <a:solidFill>
                  <a:srgbClr val="FFFFFF"/>
                </a:solidFill>
                <a:effectLst/>
                <a:uLnTx/>
                <a:uFillTx/>
                <a:latin typeface="CiscoSansTT ExtraLight"/>
                <a:ea typeface="ＭＳ Ｐゴシック" charset="0"/>
              </a:rPr>
              <a:t>Contact: </a:t>
            </a:r>
            <a:r>
              <a:rPr kumimoji="0" lang="en-US" sz="1400" b="1" i="1" u="none" strike="noStrike" kern="1200" cap="none" spc="0" normalizeH="0" baseline="0" noProof="0" dirty="0">
                <a:ln>
                  <a:noFill/>
                </a:ln>
                <a:solidFill>
                  <a:schemeClr val="tx2"/>
                </a:solidFill>
                <a:effectLst/>
                <a:uLnTx/>
                <a:uFillTx/>
                <a:latin typeface="CiscoSansTT ExtraLight"/>
                <a:ea typeface="ＭＳ Ｐゴシック" charset="0"/>
              </a:rPr>
              <a:t>Shawn Motley</a:t>
            </a:r>
            <a:r>
              <a:rPr kumimoji="0" lang="en-US" sz="1400" b="0" i="1" u="none" strike="noStrike" kern="1200" cap="none" spc="0" normalizeH="0" baseline="0" noProof="0" dirty="0">
                <a:ln>
                  <a:noFill/>
                </a:ln>
                <a:solidFill>
                  <a:srgbClr val="FFFFFF"/>
                </a:solidFill>
                <a:effectLst/>
                <a:uLnTx/>
                <a:uFillTx/>
                <a:latin typeface="CiscoSansTT ExtraLight"/>
                <a:ea typeface="ＭＳ Ｐゴシック" charset="0"/>
              </a:rPr>
              <a:t>, Comstor Senior Cisco Product Manager, Security and IoT, 303-222-4845, </a:t>
            </a:r>
            <a:r>
              <a:rPr lang="en-US" sz="1400" i="1" dirty="0">
                <a:hlinkClick r:id="rId7"/>
              </a:rPr>
              <a:t>shawn.motley@comstor.com</a:t>
            </a:r>
            <a:endParaRPr kumimoji="0" lang="en-US" sz="1400" i="1" u="none" strike="noStrike" kern="1200" cap="none" spc="0" normalizeH="0" baseline="0" noProof="0" dirty="0">
              <a:ln>
                <a:noFill/>
              </a:ln>
              <a:solidFill>
                <a:srgbClr val="FFFFFF"/>
              </a:solidFill>
              <a:effectLst/>
              <a:uLnTx/>
              <a:uFillTx/>
              <a:latin typeface="CiscoSansTT ExtraLight"/>
              <a:ea typeface="ＭＳ Ｐゴシック" charset="0"/>
            </a:endParaRPr>
          </a:p>
        </p:txBody>
      </p:sp>
      <p:sp>
        <p:nvSpPr>
          <p:cNvPr id="31" name="Rectangle 30">
            <a:extLst>
              <a:ext uri="{FF2B5EF4-FFF2-40B4-BE49-F238E27FC236}">
                <a16:creationId xmlns:a16="http://schemas.microsoft.com/office/drawing/2014/main" id="{004E11C2-D1E5-4195-8F78-7B4000BD4A48}"/>
              </a:ext>
            </a:extLst>
          </p:cNvPr>
          <p:cNvSpPr/>
          <p:nvPr/>
        </p:nvSpPr>
        <p:spPr>
          <a:xfrm>
            <a:off x="6297559" y="278971"/>
            <a:ext cx="5265165" cy="523220"/>
          </a:xfrm>
          <a:prstGeom prst="rect">
            <a:avLst/>
          </a:prstGeom>
        </p:spPr>
        <p:txBody>
          <a:bodyPr wrap="square">
            <a:spAutoFit/>
          </a:bodyPr>
          <a:lstStyle/>
          <a:p>
            <a:r>
              <a:rPr lang="en-US" sz="2800" dirty="0">
                <a:latin typeface="CiscoSansTT ExtraLight"/>
              </a:rPr>
              <a:t>Our Programs, Your Success</a:t>
            </a:r>
          </a:p>
        </p:txBody>
      </p:sp>
    </p:spTree>
    <p:extLst>
      <p:ext uri="{BB962C8B-B14F-4D97-AF65-F5344CB8AC3E}">
        <p14:creationId xmlns:p14="http://schemas.microsoft.com/office/powerpoint/2010/main" val="4165334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CE3E9B7A-010F-4CFD-90FD-B373FF719F25}"/>
              </a:ext>
            </a:extLst>
          </p:cNvPr>
          <p:cNvGrpSpPr/>
          <p:nvPr/>
        </p:nvGrpSpPr>
        <p:grpSpPr>
          <a:xfrm>
            <a:off x="6210640" y="2087752"/>
            <a:ext cx="5735087" cy="1688087"/>
            <a:chOff x="188041" y="1313693"/>
            <a:chExt cx="5735087" cy="1688087"/>
          </a:xfrm>
        </p:grpSpPr>
        <p:sp>
          <p:nvSpPr>
            <p:cNvPr id="33" name="Rectangle 14">
              <a:extLst>
                <a:ext uri="{FF2B5EF4-FFF2-40B4-BE49-F238E27FC236}">
                  <a16:creationId xmlns:a16="http://schemas.microsoft.com/office/drawing/2014/main" id="{4F771B89-35E1-4C11-8DB3-A66114FB19D3}"/>
                </a:ext>
              </a:extLst>
            </p:cNvPr>
            <p:cNvSpPr>
              <a:spLocks noChangeArrowheads="1"/>
            </p:cNvSpPr>
            <p:nvPr/>
          </p:nvSpPr>
          <p:spPr bwMode="auto">
            <a:xfrm>
              <a:off x="188041" y="1644334"/>
              <a:ext cx="5734942" cy="1357446"/>
            </a:xfrm>
            <a:prstGeom prst="rect">
              <a:avLst/>
            </a:prstGeom>
            <a:noFill/>
            <a:ln w="9525" algn="ctr">
              <a:solidFill>
                <a:schemeClr val="accent6"/>
              </a:solidFill>
              <a:miter lim="800000"/>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endParaRPr lang="en-US" b="1" dirty="0">
                <a:latin typeface="+mn-lt"/>
              </a:endParaRPr>
            </a:p>
          </p:txBody>
        </p:sp>
        <p:sp>
          <p:nvSpPr>
            <p:cNvPr id="34" name="Rectangle 15">
              <a:extLst>
                <a:ext uri="{FF2B5EF4-FFF2-40B4-BE49-F238E27FC236}">
                  <a16:creationId xmlns:a16="http://schemas.microsoft.com/office/drawing/2014/main" id="{99F45A7D-0072-4316-8340-2F3A20B976DF}"/>
                </a:ext>
              </a:extLst>
            </p:cNvPr>
            <p:cNvSpPr>
              <a:spLocks noChangeArrowheads="1"/>
            </p:cNvSpPr>
            <p:nvPr/>
          </p:nvSpPr>
          <p:spPr bwMode="auto">
            <a:xfrm>
              <a:off x="188331" y="1313693"/>
              <a:ext cx="5734797" cy="326030"/>
            </a:xfrm>
            <a:prstGeom prst="rect">
              <a:avLst/>
            </a:prstGeom>
            <a:solidFill>
              <a:schemeClr val="accent6"/>
            </a:solidFill>
            <a:ln w="9525" algn="ctr">
              <a:solidFill>
                <a:schemeClr val="accent6"/>
              </a:solidFill>
              <a:miter lim="800000"/>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r>
                <a:rPr lang="en-US" b="1" u="sng" dirty="0">
                  <a:solidFill>
                    <a:schemeClr val="bg2"/>
                  </a:solidFill>
                  <a:latin typeface="+mn-lt"/>
                </a:rPr>
                <a:t>Comstor EVOLUTION</a:t>
              </a:r>
            </a:p>
          </p:txBody>
        </p:sp>
      </p:grpSp>
      <p:grpSp>
        <p:nvGrpSpPr>
          <p:cNvPr id="16" name="Group 15">
            <a:extLst>
              <a:ext uri="{FF2B5EF4-FFF2-40B4-BE49-F238E27FC236}">
                <a16:creationId xmlns:a16="http://schemas.microsoft.com/office/drawing/2014/main" id="{54B33865-96A9-4512-8FE2-EC6C734BE8D2}"/>
              </a:ext>
            </a:extLst>
          </p:cNvPr>
          <p:cNvGrpSpPr/>
          <p:nvPr/>
        </p:nvGrpSpPr>
        <p:grpSpPr>
          <a:xfrm>
            <a:off x="188185" y="1021437"/>
            <a:ext cx="5734942" cy="2762990"/>
            <a:chOff x="188186" y="1313692"/>
            <a:chExt cx="5734942" cy="2762990"/>
          </a:xfrm>
        </p:grpSpPr>
        <p:sp>
          <p:nvSpPr>
            <p:cNvPr id="17" name="Rectangle 14">
              <a:extLst>
                <a:ext uri="{FF2B5EF4-FFF2-40B4-BE49-F238E27FC236}">
                  <a16:creationId xmlns:a16="http://schemas.microsoft.com/office/drawing/2014/main" id="{5D500CDB-A64D-41C9-AF63-7F5AED92DE68}"/>
                </a:ext>
              </a:extLst>
            </p:cNvPr>
            <p:cNvSpPr>
              <a:spLocks noChangeArrowheads="1"/>
            </p:cNvSpPr>
            <p:nvPr/>
          </p:nvSpPr>
          <p:spPr bwMode="auto">
            <a:xfrm>
              <a:off x="188186" y="1736029"/>
              <a:ext cx="5734797" cy="2340653"/>
            </a:xfrm>
            <a:prstGeom prst="rect">
              <a:avLst/>
            </a:prstGeom>
            <a:noFill/>
            <a:ln w="9525" algn="ctr">
              <a:solidFill>
                <a:schemeClr val="accent1"/>
              </a:solidFill>
              <a:miter lim="800000"/>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endParaRPr lang="en-US" b="1" dirty="0">
                <a:latin typeface="+mn-lt"/>
              </a:endParaRPr>
            </a:p>
          </p:txBody>
        </p:sp>
        <p:sp>
          <p:nvSpPr>
            <p:cNvPr id="18" name="Rectangle 15">
              <a:extLst>
                <a:ext uri="{FF2B5EF4-FFF2-40B4-BE49-F238E27FC236}">
                  <a16:creationId xmlns:a16="http://schemas.microsoft.com/office/drawing/2014/main" id="{3896D36B-B30F-4D1A-9FB2-F1A15B43E70A}"/>
                </a:ext>
              </a:extLst>
            </p:cNvPr>
            <p:cNvSpPr>
              <a:spLocks noChangeArrowheads="1"/>
            </p:cNvSpPr>
            <p:nvPr/>
          </p:nvSpPr>
          <p:spPr bwMode="auto">
            <a:xfrm>
              <a:off x="188331" y="1313692"/>
              <a:ext cx="5734797" cy="428773"/>
            </a:xfrm>
            <a:prstGeom prst="rect">
              <a:avLst/>
            </a:prstGeom>
            <a:solidFill>
              <a:schemeClr val="accent1"/>
            </a:solidFill>
            <a:ln w="9525" algn="ctr">
              <a:solidFill>
                <a:schemeClr val="accent1"/>
              </a:solidFill>
              <a:miter lim="800000"/>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r>
                <a:rPr lang="en-US" b="1" u="sng" dirty="0">
                  <a:solidFill>
                    <a:schemeClr val="bg2"/>
                  </a:solidFill>
                  <a:latin typeface="+mn-lt"/>
                </a:rPr>
                <a:t>Comstor Managed Marketing</a:t>
              </a:r>
            </a:p>
          </p:txBody>
        </p:sp>
      </p:grpSp>
      <p:sp>
        <p:nvSpPr>
          <p:cNvPr id="2" name="Rectangle 1">
            <a:extLst>
              <a:ext uri="{FF2B5EF4-FFF2-40B4-BE49-F238E27FC236}">
                <a16:creationId xmlns:a16="http://schemas.microsoft.com/office/drawing/2014/main" id="{6D4F2352-14AF-400C-9F80-06C3060FF669}"/>
              </a:ext>
            </a:extLst>
          </p:cNvPr>
          <p:cNvSpPr/>
          <p:nvPr/>
        </p:nvSpPr>
        <p:spPr>
          <a:xfrm>
            <a:off x="669161" y="6321987"/>
            <a:ext cx="3835020" cy="181237"/>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3"/>
          <p:cNvSpPr txBox="1">
            <a:spLocks/>
          </p:cNvSpPr>
          <p:nvPr/>
        </p:nvSpPr>
        <p:spPr bwMode="auto">
          <a:xfrm>
            <a:off x="217301" y="1627137"/>
            <a:ext cx="5734797" cy="198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899" tIns="60949" rIns="121899" bIns="60949"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b="0" i="0" kern="1200" dirty="0">
                <a:solidFill>
                  <a:schemeClr val="bg1"/>
                </a:solidFill>
                <a:latin typeface="+mj-lt"/>
                <a:ea typeface="ＭＳ Ｐゴシック" charset="0"/>
                <a:cs typeface="Tipo de letra del sistema Fina"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a:lnSpc>
                <a:spcPts val="1467"/>
              </a:lnSpc>
            </a:pPr>
            <a:r>
              <a:rPr lang="en-US" sz="1333" dirty="0">
                <a:solidFill>
                  <a:schemeClr val="tx1"/>
                </a:solidFill>
              </a:rPr>
              <a:t>When you engage with Comstor Managed Marketing you are getting access to a dedicated virtual marketing consultant assigned to help you navigate the many marketing tools and resources provided by Cisco and also help you develop and drive your marketing strategy based on your business plan. Your integrated marketing plan will include the newest and most impactful tactics, all working together to drive the highest ROI. And, these marketing tactics are all co-branded with your partner logo and Cisco certification badge, which can help you achieve greater brand recognition and awareness.</a:t>
            </a:r>
          </a:p>
          <a:p>
            <a:pPr>
              <a:lnSpc>
                <a:spcPts val="1467"/>
              </a:lnSpc>
            </a:pPr>
            <a:endParaRPr lang="en-US" sz="1333" i="1" dirty="0">
              <a:solidFill>
                <a:schemeClr val="tx1"/>
              </a:solidFill>
            </a:endParaRPr>
          </a:p>
          <a:p>
            <a:pPr>
              <a:lnSpc>
                <a:spcPts val="1467"/>
              </a:lnSpc>
            </a:pPr>
            <a:r>
              <a:rPr lang="en-US" sz="1270" i="1" dirty="0">
                <a:solidFill>
                  <a:schemeClr val="tx1"/>
                </a:solidFill>
              </a:rPr>
              <a:t>Contact: </a:t>
            </a:r>
            <a:r>
              <a:rPr lang="en-US" sz="1270" b="1" i="1" dirty="0">
                <a:solidFill>
                  <a:schemeClr val="tx2"/>
                </a:solidFill>
              </a:rPr>
              <a:t>Jessica Allman</a:t>
            </a:r>
            <a:r>
              <a:rPr lang="en-US" sz="1270" i="1" dirty="0">
                <a:solidFill>
                  <a:schemeClr val="tx1"/>
                </a:solidFill>
              </a:rPr>
              <a:t>, Comstor Senior Marketing Manager, 303-222-4844, </a:t>
            </a:r>
            <a:r>
              <a:rPr lang="en-US" sz="1270" i="1" dirty="0">
                <a:solidFill>
                  <a:schemeClr val="tx2"/>
                </a:solidFill>
                <a:hlinkClick r:id="rId3"/>
              </a:rPr>
              <a:t>jessica.allman@comstor.com</a:t>
            </a:r>
            <a:endParaRPr lang="en-US" sz="1270" i="1" dirty="0">
              <a:solidFill>
                <a:schemeClr val="tx2"/>
              </a:solidFill>
            </a:endParaRPr>
          </a:p>
        </p:txBody>
      </p:sp>
      <p:sp>
        <p:nvSpPr>
          <p:cNvPr id="13" name="Title 3"/>
          <p:cNvSpPr txBox="1">
            <a:spLocks/>
          </p:cNvSpPr>
          <p:nvPr/>
        </p:nvSpPr>
        <p:spPr bwMode="auto">
          <a:xfrm>
            <a:off x="6210785" y="2469046"/>
            <a:ext cx="5792884" cy="126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899" tIns="60949" rIns="121899" bIns="60949"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b="0" i="0" kern="1200" dirty="0">
                <a:solidFill>
                  <a:schemeClr val="bg1"/>
                </a:solidFill>
                <a:latin typeface="+mj-lt"/>
                <a:ea typeface="ＭＳ Ｐゴシック" charset="0"/>
                <a:cs typeface="Tipo de letra del sistema Fina"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a:lnSpc>
                <a:spcPts val="1467"/>
              </a:lnSpc>
            </a:pPr>
            <a:r>
              <a:rPr lang="en-US" sz="1333" dirty="0">
                <a:solidFill>
                  <a:schemeClr val="tx1"/>
                </a:solidFill>
              </a:rPr>
              <a:t>The Comstor EVOLUTION Program is designed to help your business succeed in the ever changing UC landscape. We’ve put this program together to help your business evolve by overcoming today’s challenges and turn them into tomorrow’s successes.</a:t>
            </a:r>
            <a:endParaRPr lang="en-US" sz="1333" i="1" dirty="0">
              <a:solidFill>
                <a:schemeClr val="tx1"/>
              </a:solidFill>
            </a:endParaRPr>
          </a:p>
          <a:p>
            <a:pPr>
              <a:lnSpc>
                <a:spcPts val="1467"/>
              </a:lnSpc>
            </a:pPr>
            <a:r>
              <a:rPr lang="en-US" sz="1333" dirty="0">
                <a:solidFill>
                  <a:schemeClr val="tx1"/>
                </a:solidFill>
              </a:rPr>
              <a:t>      </a:t>
            </a:r>
          </a:p>
          <a:p>
            <a:pPr>
              <a:lnSpc>
                <a:spcPts val="1467"/>
              </a:lnSpc>
            </a:pPr>
            <a:r>
              <a:rPr lang="en-US" sz="1267" i="1" dirty="0">
                <a:solidFill>
                  <a:schemeClr val="tx1"/>
                </a:solidFill>
              </a:rPr>
              <a:t>Contact: </a:t>
            </a:r>
            <a:r>
              <a:rPr lang="en-US" sz="1267" b="1" i="1" dirty="0">
                <a:solidFill>
                  <a:schemeClr val="tx2"/>
                </a:solidFill>
              </a:rPr>
              <a:t>Patrick </a:t>
            </a:r>
            <a:r>
              <a:rPr lang="en-US" sz="1267" b="1" i="1" dirty="0" err="1">
                <a:solidFill>
                  <a:schemeClr val="tx2"/>
                </a:solidFill>
              </a:rPr>
              <a:t>Purtell</a:t>
            </a:r>
            <a:r>
              <a:rPr lang="en-US" sz="1267" i="1" dirty="0">
                <a:solidFill>
                  <a:schemeClr val="tx1"/>
                </a:solidFill>
              </a:rPr>
              <a:t>, </a:t>
            </a:r>
            <a:r>
              <a:rPr lang="en-US" sz="1270" i="1" dirty="0">
                <a:solidFill>
                  <a:schemeClr val="tx1"/>
                </a:solidFill>
              </a:rPr>
              <a:t>Comstor Senior Marketing Manager, 303-801-8013, </a:t>
            </a:r>
            <a:r>
              <a:rPr lang="en-US" sz="1270" i="1" dirty="0">
                <a:hlinkClick r:id="rId4"/>
              </a:rPr>
              <a:t>patrick.purtell@comstor.com</a:t>
            </a:r>
            <a:endParaRPr lang="en-US" sz="1270" i="1" dirty="0">
              <a:solidFill>
                <a:schemeClr val="tx1"/>
              </a:solidFill>
            </a:endParaRPr>
          </a:p>
        </p:txBody>
      </p:sp>
      <p:grpSp>
        <p:nvGrpSpPr>
          <p:cNvPr id="11" name="Group 10">
            <a:extLst>
              <a:ext uri="{FF2B5EF4-FFF2-40B4-BE49-F238E27FC236}">
                <a16:creationId xmlns:a16="http://schemas.microsoft.com/office/drawing/2014/main" id="{FDD96A91-97A0-4415-9584-F0A4B43DCC44}"/>
              </a:ext>
            </a:extLst>
          </p:cNvPr>
          <p:cNvGrpSpPr/>
          <p:nvPr/>
        </p:nvGrpSpPr>
        <p:grpSpPr>
          <a:xfrm>
            <a:off x="290895" y="66989"/>
            <a:ext cx="2684294" cy="894012"/>
            <a:chOff x="293012" y="353568"/>
            <a:chExt cx="2346556" cy="740664"/>
          </a:xfrm>
        </p:grpSpPr>
        <p:sp>
          <p:nvSpPr>
            <p:cNvPr id="14" name="Rectangle 13">
              <a:extLst>
                <a:ext uri="{FF2B5EF4-FFF2-40B4-BE49-F238E27FC236}">
                  <a16:creationId xmlns:a16="http://schemas.microsoft.com/office/drawing/2014/main" id="{539F9029-18A8-4C2D-ABEF-3E6048EE1C9E}"/>
                </a:ext>
              </a:extLst>
            </p:cNvPr>
            <p:cNvSpPr/>
            <p:nvPr/>
          </p:nvSpPr>
          <p:spPr>
            <a:xfrm>
              <a:off x="293012" y="353568"/>
              <a:ext cx="2346556" cy="740664"/>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5073"/>
                </a:solidFill>
                <a:effectLst/>
                <a:uLnTx/>
                <a:uFillTx/>
                <a:latin typeface="CiscoSansTT ExtraLight"/>
                <a:ea typeface="+mn-ea"/>
                <a:cs typeface="+mn-cs"/>
              </a:endParaRPr>
            </a:p>
          </p:txBody>
        </p:sp>
        <p:pic>
          <p:nvPicPr>
            <p:cNvPr id="15" name="Picture 14">
              <a:hlinkClick r:id="rId5"/>
              <a:extLst>
                <a:ext uri="{FF2B5EF4-FFF2-40B4-BE49-F238E27FC236}">
                  <a16:creationId xmlns:a16="http://schemas.microsoft.com/office/drawing/2014/main" id="{10F61A56-D025-497B-9927-C2508C640C1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31562" y="406724"/>
              <a:ext cx="2261914" cy="647964"/>
            </a:xfrm>
            <a:prstGeom prst="rect">
              <a:avLst/>
            </a:prstGeom>
          </p:spPr>
        </p:pic>
      </p:grpSp>
      <p:grpSp>
        <p:nvGrpSpPr>
          <p:cNvPr id="19" name="Group 18">
            <a:extLst>
              <a:ext uri="{FF2B5EF4-FFF2-40B4-BE49-F238E27FC236}">
                <a16:creationId xmlns:a16="http://schemas.microsoft.com/office/drawing/2014/main" id="{A027E0D6-54FA-44B3-B5A6-130277FC665A}"/>
              </a:ext>
            </a:extLst>
          </p:cNvPr>
          <p:cNvGrpSpPr/>
          <p:nvPr/>
        </p:nvGrpSpPr>
        <p:grpSpPr>
          <a:xfrm>
            <a:off x="188185" y="3867535"/>
            <a:ext cx="5734797" cy="2954458"/>
            <a:chOff x="58517" y="3343819"/>
            <a:chExt cx="5734797" cy="2823211"/>
          </a:xfrm>
        </p:grpSpPr>
        <p:sp>
          <p:nvSpPr>
            <p:cNvPr id="20" name="Rectangle 17">
              <a:extLst>
                <a:ext uri="{FF2B5EF4-FFF2-40B4-BE49-F238E27FC236}">
                  <a16:creationId xmlns:a16="http://schemas.microsoft.com/office/drawing/2014/main" id="{D3262566-6208-47A2-847C-DA16E2BAF750}"/>
                </a:ext>
              </a:extLst>
            </p:cNvPr>
            <p:cNvSpPr>
              <a:spLocks noChangeArrowheads="1"/>
            </p:cNvSpPr>
            <p:nvPr/>
          </p:nvSpPr>
          <p:spPr bwMode="auto">
            <a:xfrm>
              <a:off x="58517" y="3743663"/>
              <a:ext cx="5734797" cy="2423367"/>
            </a:xfrm>
            <a:prstGeom prst="rect">
              <a:avLst/>
            </a:prstGeom>
            <a:noFill/>
            <a:ln w="9525" algn="ctr">
              <a:solidFill>
                <a:schemeClr val="accent2"/>
              </a:solidFill>
              <a:miter lim="800000"/>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endParaRPr lang="en-US" b="1" dirty="0">
                <a:latin typeface="+mn-lt"/>
              </a:endParaRPr>
            </a:p>
          </p:txBody>
        </p:sp>
        <p:sp>
          <p:nvSpPr>
            <p:cNvPr id="21" name="Rectangle 18">
              <a:extLst>
                <a:ext uri="{FF2B5EF4-FFF2-40B4-BE49-F238E27FC236}">
                  <a16:creationId xmlns:a16="http://schemas.microsoft.com/office/drawing/2014/main" id="{70EA44C4-2A41-4F5B-8DC8-12EA5AFAA1B1}"/>
                </a:ext>
              </a:extLst>
            </p:cNvPr>
            <p:cNvSpPr>
              <a:spLocks noChangeArrowheads="1"/>
            </p:cNvSpPr>
            <p:nvPr/>
          </p:nvSpPr>
          <p:spPr bwMode="auto">
            <a:xfrm>
              <a:off x="58517" y="3343819"/>
              <a:ext cx="5734797" cy="427148"/>
            </a:xfrm>
            <a:prstGeom prst="rect">
              <a:avLst/>
            </a:prstGeom>
            <a:solidFill>
              <a:schemeClr val="accent2"/>
            </a:solidFill>
            <a:ln w="9525" algn="ctr">
              <a:solidFill>
                <a:schemeClr val="accent2"/>
              </a:solidFill>
              <a:miter lim="800000"/>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r>
                <a:rPr lang="en-US" b="1" u="sng" dirty="0">
                  <a:solidFill>
                    <a:schemeClr val="bg2"/>
                  </a:solidFill>
                  <a:latin typeface="+mn-lt"/>
                </a:rPr>
                <a:t>Comstor EDGE360</a:t>
              </a:r>
              <a:endParaRPr lang="en-US" sz="1200" b="1" dirty="0">
                <a:solidFill>
                  <a:schemeClr val="bg2"/>
                </a:solidFill>
                <a:latin typeface="+mn-lt"/>
              </a:endParaRPr>
            </a:p>
          </p:txBody>
        </p:sp>
      </p:grpSp>
      <p:sp>
        <p:nvSpPr>
          <p:cNvPr id="22" name="Title 3">
            <a:extLst>
              <a:ext uri="{FF2B5EF4-FFF2-40B4-BE49-F238E27FC236}">
                <a16:creationId xmlns:a16="http://schemas.microsoft.com/office/drawing/2014/main" id="{3C1627A9-1F54-4BD9-9D75-2857DE623C5A}"/>
              </a:ext>
            </a:extLst>
          </p:cNvPr>
          <p:cNvSpPr txBox="1">
            <a:spLocks/>
          </p:cNvSpPr>
          <p:nvPr/>
        </p:nvSpPr>
        <p:spPr bwMode="auto">
          <a:xfrm>
            <a:off x="188185" y="4743772"/>
            <a:ext cx="5734797" cy="164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899" tIns="60949" rIns="121899" bIns="60949"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b="0" i="0" kern="1200" dirty="0">
                <a:solidFill>
                  <a:schemeClr val="bg1"/>
                </a:solidFill>
                <a:latin typeface="+mj-lt"/>
                <a:ea typeface="ＭＳ Ｐゴシック" charset="0"/>
                <a:cs typeface="Tipo de letra del sistema Fina"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a:lnSpc>
                <a:spcPts val="1467"/>
              </a:lnSpc>
            </a:pPr>
            <a:r>
              <a:rPr lang="en-US" sz="1333" dirty="0">
                <a:solidFill>
                  <a:schemeClr val="tx1"/>
                </a:solidFill>
              </a:rPr>
              <a:t>EDGE360online is a thought-leadership digital publication designed to educate solution providers on the latest trends and issues that will give them the edge in their business. The way technology is sold, deployed and implemented is rapidly changing, and solution providers are looking for the resources to continuously grow and develop while selling cutting-edge Cisco solutions. As one of the largest Cisco distributors, Comstor has a finger on the pulse of the market and we’ve pulled together a wealth of experts to provide our readers with the tools they need to quickly adapt to an ever-changing marketplace and transform their businesses.</a:t>
            </a:r>
          </a:p>
          <a:p>
            <a:pPr>
              <a:lnSpc>
                <a:spcPts val="1467"/>
              </a:lnSpc>
            </a:pPr>
            <a:r>
              <a:rPr lang="en-US" sz="1333" dirty="0">
                <a:solidFill>
                  <a:schemeClr val="tx1"/>
                </a:solidFill>
              </a:rPr>
              <a:t>         </a:t>
            </a:r>
          </a:p>
          <a:p>
            <a:pPr>
              <a:lnSpc>
                <a:spcPts val="1467"/>
              </a:lnSpc>
            </a:pPr>
            <a:r>
              <a:rPr lang="en-US" sz="1267" i="1" dirty="0">
                <a:solidFill>
                  <a:schemeClr val="tx1"/>
                </a:solidFill>
              </a:rPr>
              <a:t>Contact: </a:t>
            </a:r>
            <a:r>
              <a:rPr lang="en-US" sz="1267" b="1" i="1" dirty="0">
                <a:solidFill>
                  <a:schemeClr val="tx2"/>
                </a:solidFill>
              </a:rPr>
              <a:t>Bill Maroney</a:t>
            </a:r>
            <a:r>
              <a:rPr lang="en-US" sz="1267" i="1" dirty="0">
                <a:solidFill>
                  <a:schemeClr val="tx1"/>
                </a:solidFill>
              </a:rPr>
              <a:t>, Comstor Senior Marketing Manager, 303-222-4763, </a:t>
            </a:r>
            <a:r>
              <a:rPr lang="en-US" sz="1270" i="1" dirty="0">
                <a:hlinkClick r:id="rId7"/>
              </a:rPr>
              <a:t>bill.maroney@comstor.com</a:t>
            </a:r>
            <a:endParaRPr lang="en-US" sz="1270" i="1" dirty="0">
              <a:solidFill>
                <a:schemeClr val="tx1"/>
              </a:solidFill>
            </a:endParaRPr>
          </a:p>
        </p:txBody>
      </p:sp>
      <p:grpSp>
        <p:nvGrpSpPr>
          <p:cNvPr id="26" name="Group 25">
            <a:extLst>
              <a:ext uri="{FF2B5EF4-FFF2-40B4-BE49-F238E27FC236}">
                <a16:creationId xmlns:a16="http://schemas.microsoft.com/office/drawing/2014/main" id="{C0229CF0-E15F-416E-B2E8-9C6AD9092640}"/>
              </a:ext>
            </a:extLst>
          </p:cNvPr>
          <p:cNvGrpSpPr/>
          <p:nvPr/>
        </p:nvGrpSpPr>
        <p:grpSpPr>
          <a:xfrm>
            <a:off x="6210785" y="20091"/>
            <a:ext cx="5734797" cy="2022081"/>
            <a:chOff x="2411312" y="2044143"/>
            <a:chExt cx="5734797" cy="1872680"/>
          </a:xfrm>
        </p:grpSpPr>
        <p:sp>
          <p:nvSpPr>
            <p:cNvPr id="27" name="Rectangle 23">
              <a:extLst>
                <a:ext uri="{FF2B5EF4-FFF2-40B4-BE49-F238E27FC236}">
                  <a16:creationId xmlns:a16="http://schemas.microsoft.com/office/drawing/2014/main" id="{DEB80A4E-CF36-4E07-B32E-9AACAF997A34}"/>
                </a:ext>
              </a:extLst>
            </p:cNvPr>
            <p:cNvSpPr>
              <a:spLocks noChangeArrowheads="1"/>
            </p:cNvSpPr>
            <p:nvPr/>
          </p:nvSpPr>
          <p:spPr bwMode="auto">
            <a:xfrm>
              <a:off x="2411312" y="2427832"/>
              <a:ext cx="5734797" cy="1488991"/>
            </a:xfrm>
            <a:prstGeom prst="rect">
              <a:avLst/>
            </a:prstGeom>
            <a:noFill/>
            <a:ln w="9525" algn="ctr">
              <a:solidFill>
                <a:schemeClr val="tx2"/>
              </a:solidFill>
              <a:miter lim="800000"/>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endParaRPr lang="en-US" dirty="0"/>
            </a:p>
          </p:txBody>
        </p:sp>
        <p:sp>
          <p:nvSpPr>
            <p:cNvPr id="28" name="Rectangle 24">
              <a:extLst>
                <a:ext uri="{FF2B5EF4-FFF2-40B4-BE49-F238E27FC236}">
                  <a16:creationId xmlns:a16="http://schemas.microsoft.com/office/drawing/2014/main" id="{23C2D9EE-751B-46A9-8AB7-79EF9F2BCD3A}"/>
                </a:ext>
              </a:extLst>
            </p:cNvPr>
            <p:cNvSpPr>
              <a:spLocks noChangeArrowheads="1"/>
            </p:cNvSpPr>
            <p:nvPr/>
          </p:nvSpPr>
          <p:spPr bwMode="auto">
            <a:xfrm>
              <a:off x="2411312" y="2044143"/>
              <a:ext cx="5734797" cy="403608"/>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r>
                <a:rPr lang="en-US" b="1" dirty="0">
                  <a:solidFill>
                    <a:schemeClr val="bg2"/>
                  </a:solidFill>
                  <a:latin typeface="+mn-lt"/>
                </a:rPr>
                <a:t>Comstor Annuity Services</a:t>
              </a:r>
            </a:p>
          </p:txBody>
        </p:sp>
      </p:grpSp>
      <p:sp>
        <p:nvSpPr>
          <p:cNvPr id="4" name="Rectangle 3">
            <a:extLst>
              <a:ext uri="{FF2B5EF4-FFF2-40B4-BE49-F238E27FC236}">
                <a16:creationId xmlns:a16="http://schemas.microsoft.com/office/drawing/2014/main" id="{69BDEA0C-CDAF-46E8-A70A-110209E3CF3C}"/>
              </a:ext>
            </a:extLst>
          </p:cNvPr>
          <p:cNvSpPr/>
          <p:nvPr/>
        </p:nvSpPr>
        <p:spPr>
          <a:xfrm>
            <a:off x="6210785" y="388015"/>
            <a:ext cx="5646222" cy="1707775"/>
          </a:xfrm>
          <a:prstGeom prst="rect">
            <a:avLst/>
          </a:prstGeom>
        </p:spPr>
        <p:txBody>
          <a:bodyPr wrap="square">
            <a:spAutoFit/>
          </a:bodyPr>
          <a:lstStyle/>
          <a:p>
            <a:pPr lvl="0"/>
            <a:r>
              <a:rPr lang="en-US" sz="1333" dirty="0">
                <a:latin typeface="+mn-lt"/>
              </a:rPr>
              <a:t>Comstor Services Team employs proven methodologies structured around helping partners maximize their Cisco Services opportunity. Comstor provides resources that support the entire Cisco portfolio, providing ready-made campaigns, operational support, while providing a world class customer experience.</a:t>
            </a:r>
          </a:p>
          <a:p>
            <a:pPr lvl="0"/>
            <a:endParaRPr lang="en-US" sz="1333" i="1" dirty="0">
              <a:latin typeface="+mn-lt"/>
            </a:endParaRPr>
          </a:p>
          <a:p>
            <a:pPr lvl="0">
              <a:lnSpc>
                <a:spcPts val="1467"/>
              </a:lnSpc>
            </a:pPr>
            <a:r>
              <a:rPr lang="en-US" sz="1267" i="1" dirty="0">
                <a:latin typeface="+mn-lt"/>
              </a:rPr>
              <a:t>Contact: </a:t>
            </a:r>
            <a:r>
              <a:rPr lang="en-US" sz="1267" b="1" i="1" dirty="0">
                <a:solidFill>
                  <a:schemeClr val="tx2"/>
                </a:solidFill>
                <a:latin typeface="+mn-lt"/>
              </a:rPr>
              <a:t>Joe </a:t>
            </a:r>
            <a:r>
              <a:rPr lang="en-US" sz="1267" b="1" i="1" dirty="0" err="1">
                <a:solidFill>
                  <a:schemeClr val="tx2"/>
                </a:solidFill>
                <a:latin typeface="+mn-lt"/>
              </a:rPr>
              <a:t>Vlajcic</a:t>
            </a:r>
            <a:r>
              <a:rPr lang="en-US" sz="1267" i="1" dirty="0">
                <a:latin typeface="+mn-lt"/>
              </a:rPr>
              <a:t>, Comstor Product Manager, 303-566-7802, </a:t>
            </a:r>
            <a:r>
              <a:rPr lang="en-US" sz="1267" i="1" dirty="0">
                <a:solidFill>
                  <a:schemeClr val="tx2"/>
                </a:solidFill>
                <a:latin typeface="+mn-lt"/>
                <a:hlinkClick r:id="rId8"/>
              </a:rPr>
              <a:t>joseph.vlajcic@comstor.com</a:t>
            </a:r>
            <a:endParaRPr lang="en-US" sz="1267" i="1" dirty="0">
              <a:solidFill>
                <a:schemeClr val="tx2"/>
              </a:solidFill>
              <a:latin typeface="+mn-lt"/>
            </a:endParaRPr>
          </a:p>
        </p:txBody>
      </p:sp>
      <p:grpSp>
        <p:nvGrpSpPr>
          <p:cNvPr id="36" name="Group 35">
            <a:extLst>
              <a:ext uri="{FF2B5EF4-FFF2-40B4-BE49-F238E27FC236}">
                <a16:creationId xmlns:a16="http://schemas.microsoft.com/office/drawing/2014/main" id="{ECF3F36C-AC22-4DF2-A224-18AA70E44603}"/>
              </a:ext>
            </a:extLst>
          </p:cNvPr>
          <p:cNvGrpSpPr/>
          <p:nvPr/>
        </p:nvGrpSpPr>
        <p:grpSpPr>
          <a:xfrm>
            <a:off x="6210640" y="3820695"/>
            <a:ext cx="5734942" cy="3001298"/>
            <a:chOff x="188041" y="1246621"/>
            <a:chExt cx="5734942" cy="2969402"/>
          </a:xfrm>
        </p:grpSpPr>
        <p:sp>
          <p:nvSpPr>
            <p:cNvPr id="37" name="Rectangle 14">
              <a:extLst>
                <a:ext uri="{FF2B5EF4-FFF2-40B4-BE49-F238E27FC236}">
                  <a16:creationId xmlns:a16="http://schemas.microsoft.com/office/drawing/2014/main" id="{5E1F2856-16E4-4CCB-A999-21791657B047}"/>
                </a:ext>
              </a:extLst>
            </p:cNvPr>
            <p:cNvSpPr>
              <a:spLocks noChangeArrowheads="1"/>
            </p:cNvSpPr>
            <p:nvPr/>
          </p:nvSpPr>
          <p:spPr bwMode="auto">
            <a:xfrm>
              <a:off x="188041" y="1596284"/>
              <a:ext cx="5734942" cy="2619739"/>
            </a:xfrm>
            <a:prstGeom prst="rect">
              <a:avLst/>
            </a:prstGeom>
            <a:noFill/>
            <a:ln w="9525" algn="ctr">
              <a:solidFill>
                <a:schemeClr val="accent5"/>
              </a:solidFill>
              <a:miter lim="800000"/>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endParaRPr lang="en-US" b="1" dirty="0">
                <a:latin typeface="+mn-lt"/>
              </a:endParaRPr>
            </a:p>
          </p:txBody>
        </p:sp>
        <p:sp>
          <p:nvSpPr>
            <p:cNvPr id="38" name="Rectangle 15">
              <a:extLst>
                <a:ext uri="{FF2B5EF4-FFF2-40B4-BE49-F238E27FC236}">
                  <a16:creationId xmlns:a16="http://schemas.microsoft.com/office/drawing/2014/main" id="{87BCCDB1-6BC5-42B4-99FE-C336D699D4DF}"/>
                </a:ext>
              </a:extLst>
            </p:cNvPr>
            <p:cNvSpPr>
              <a:spLocks noChangeArrowheads="1"/>
            </p:cNvSpPr>
            <p:nvPr/>
          </p:nvSpPr>
          <p:spPr bwMode="auto">
            <a:xfrm>
              <a:off x="188186" y="1246621"/>
              <a:ext cx="5734797" cy="337368"/>
            </a:xfrm>
            <a:prstGeom prst="rect">
              <a:avLst/>
            </a:prstGeom>
            <a:solidFill>
              <a:schemeClr val="accent5"/>
            </a:solidFill>
            <a:ln w="9525" algn="ctr">
              <a:solidFill>
                <a:schemeClr val="accent5"/>
              </a:solidFill>
              <a:miter lim="800000"/>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r>
                <a:rPr lang="en-US" b="1" u="sng" dirty="0">
                  <a:solidFill>
                    <a:schemeClr val="bg2"/>
                  </a:solidFill>
                  <a:latin typeface="+mn-lt"/>
                </a:rPr>
                <a:t>Comstor Public Sector (FED/SLED)</a:t>
              </a:r>
            </a:p>
          </p:txBody>
        </p:sp>
      </p:grpSp>
      <p:sp>
        <p:nvSpPr>
          <p:cNvPr id="35" name="Title 3">
            <a:extLst>
              <a:ext uri="{FF2B5EF4-FFF2-40B4-BE49-F238E27FC236}">
                <a16:creationId xmlns:a16="http://schemas.microsoft.com/office/drawing/2014/main" id="{FD0E3869-1C40-4B50-BC96-DB0C9E22E1A8}"/>
              </a:ext>
            </a:extLst>
          </p:cNvPr>
          <p:cNvSpPr txBox="1">
            <a:spLocks/>
          </p:cNvSpPr>
          <p:nvPr/>
        </p:nvSpPr>
        <p:spPr bwMode="auto">
          <a:xfrm>
            <a:off x="6210785" y="4827288"/>
            <a:ext cx="5792884" cy="1357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899" tIns="60949" rIns="121899" bIns="60949"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b="0" i="0" kern="1200" dirty="0">
                <a:solidFill>
                  <a:schemeClr val="bg1"/>
                </a:solidFill>
                <a:latin typeface="+mj-lt"/>
                <a:ea typeface="ＭＳ Ｐゴシック" charset="0"/>
                <a:cs typeface="Tipo de letra del sistema Fina"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sz="1333" dirty="0">
                <a:solidFill>
                  <a:schemeClr val="tx1"/>
                </a:solidFill>
              </a:rPr>
              <a:t>Comstor Public Sector connects partners to seamlessly and profitably deliver defined Cisco technology solutions within federal, state and local government and education markets. Channel partners rely on us to navigate market complexities and prudently grow their government business.</a:t>
            </a:r>
          </a:p>
          <a:p>
            <a:r>
              <a:rPr lang="en-US" sz="1333" dirty="0">
                <a:solidFill>
                  <a:schemeClr val="tx1"/>
                </a:solidFill>
              </a:rPr>
              <a:t>Encompassing our Comstor Federal; Comstor State, Local Government and Education and Comstor Healthcare specialty business practices, Comstor Public Sector provides essential value-added services and support from market experts dedicated to expanding your capabilities, opportunities and prospects. We exist to help strengthen your channel business locally and globally, offering specialized solutions, knowledge, logistics and resources you won’t find anywhere else.</a:t>
            </a:r>
            <a:br>
              <a:rPr lang="en-US" sz="1333" dirty="0">
                <a:solidFill>
                  <a:schemeClr val="tx1"/>
                </a:solidFill>
              </a:rPr>
            </a:br>
            <a:endParaRPr lang="en-US" sz="1200" dirty="0">
              <a:solidFill>
                <a:schemeClr val="tx1"/>
              </a:solidFill>
            </a:endParaRPr>
          </a:p>
          <a:p>
            <a:pPr>
              <a:lnSpc>
                <a:spcPts val="1467"/>
              </a:lnSpc>
            </a:pPr>
            <a:r>
              <a:rPr lang="en-US" sz="1267" i="1" dirty="0">
                <a:solidFill>
                  <a:schemeClr val="tx1"/>
                </a:solidFill>
              </a:rPr>
              <a:t>Contact: </a:t>
            </a:r>
            <a:r>
              <a:rPr lang="en-US" sz="1267" b="1" i="1" dirty="0">
                <a:solidFill>
                  <a:schemeClr val="tx2"/>
                </a:solidFill>
              </a:rPr>
              <a:t>Bill Maroney</a:t>
            </a:r>
            <a:r>
              <a:rPr lang="en-US" sz="1267" i="1" dirty="0">
                <a:solidFill>
                  <a:schemeClr val="tx1"/>
                </a:solidFill>
              </a:rPr>
              <a:t>, Comstor Senior Marketing Manager, 303-222-4763,</a:t>
            </a:r>
          </a:p>
          <a:p>
            <a:pPr>
              <a:lnSpc>
                <a:spcPts val="1467"/>
              </a:lnSpc>
            </a:pPr>
            <a:r>
              <a:rPr lang="en-US" sz="1270" i="1" dirty="0">
                <a:hlinkClick r:id="rId7"/>
              </a:rPr>
              <a:t>bill.maroney@comstor.com</a:t>
            </a:r>
            <a:endParaRPr lang="en-US" sz="1270" i="1" dirty="0">
              <a:solidFill>
                <a:schemeClr val="tx1"/>
              </a:solidFill>
            </a:endParaRPr>
          </a:p>
        </p:txBody>
      </p:sp>
      <p:sp>
        <p:nvSpPr>
          <p:cNvPr id="5" name="Rectangle 4">
            <a:hlinkClick r:id="rId9"/>
            <a:extLst>
              <a:ext uri="{FF2B5EF4-FFF2-40B4-BE49-F238E27FC236}">
                <a16:creationId xmlns:a16="http://schemas.microsoft.com/office/drawing/2014/main" id="{F29F501B-C57F-4A1D-A813-C48B8F68EDCC}"/>
              </a:ext>
            </a:extLst>
          </p:cNvPr>
          <p:cNvSpPr/>
          <p:nvPr/>
        </p:nvSpPr>
        <p:spPr>
          <a:xfrm>
            <a:off x="217301" y="1083938"/>
            <a:ext cx="3037109" cy="34099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hlinkClick r:id="rId10"/>
            <a:extLst>
              <a:ext uri="{FF2B5EF4-FFF2-40B4-BE49-F238E27FC236}">
                <a16:creationId xmlns:a16="http://schemas.microsoft.com/office/drawing/2014/main" id="{7301B4DB-33E9-42B5-8515-603F8678CCB7}"/>
              </a:ext>
            </a:extLst>
          </p:cNvPr>
          <p:cNvSpPr/>
          <p:nvPr/>
        </p:nvSpPr>
        <p:spPr>
          <a:xfrm>
            <a:off x="235567" y="3944500"/>
            <a:ext cx="2124116" cy="34099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hlinkClick r:id="rId11"/>
            <a:extLst>
              <a:ext uri="{FF2B5EF4-FFF2-40B4-BE49-F238E27FC236}">
                <a16:creationId xmlns:a16="http://schemas.microsoft.com/office/drawing/2014/main" id="{7FCC1BE1-4159-4955-8FC1-400645CB0FBC}"/>
              </a:ext>
            </a:extLst>
          </p:cNvPr>
          <p:cNvSpPr/>
          <p:nvPr/>
        </p:nvSpPr>
        <p:spPr>
          <a:xfrm>
            <a:off x="6210495" y="2124132"/>
            <a:ext cx="2433042" cy="34099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hlinkClick r:id="rId12"/>
            <a:extLst>
              <a:ext uri="{FF2B5EF4-FFF2-40B4-BE49-F238E27FC236}">
                <a16:creationId xmlns:a16="http://schemas.microsoft.com/office/drawing/2014/main" id="{5B05DCE0-61FB-448A-89C4-2B66CB3F8AFE}"/>
              </a:ext>
            </a:extLst>
          </p:cNvPr>
          <p:cNvSpPr/>
          <p:nvPr/>
        </p:nvSpPr>
        <p:spPr>
          <a:xfrm>
            <a:off x="6269020" y="3831103"/>
            <a:ext cx="3763078" cy="34099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6388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421FF0-B588-4C5A-A647-010CC6B5A218}"/>
              </a:ext>
            </a:extLst>
          </p:cNvPr>
          <p:cNvSpPr/>
          <p:nvPr/>
        </p:nvSpPr>
        <p:spPr>
          <a:xfrm>
            <a:off x="119196" y="6145964"/>
            <a:ext cx="4705714" cy="490034"/>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hlinkClick r:id="rId3"/>
            <a:extLst>
              <a:ext uri="{FF2B5EF4-FFF2-40B4-BE49-F238E27FC236}">
                <a16:creationId xmlns:a16="http://schemas.microsoft.com/office/drawing/2014/main" id="{8B1EA42E-CD2A-4C35-9D72-211A4003FCA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3847" y="73485"/>
            <a:ext cx="2587470" cy="782119"/>
          </a:xfrm>
          <a:prstGeom prst="rect">
            <a:avLst/>
          </a:prstGeom>
        </p:spPr>
      </p:pic>
      <p:sp>
        <p:nvSpPr>
          <p:cNvPr id="5" name="Rectangle 4"/>
          <p:cNvSpPr/>
          <p:nvPr/>
        </p:nvSpPr>
        <p:spPr>
          <a:xfrm>
            <a:off x="5016039" y="188227"/>
            <a:ext cx="3506044" cy="523220"/>
          </a:xfrm>
          <a:prstGeom prst="rect">
            <a:avLst/>
          </a:prstGeom>
        </p:spPr>
        <p:txBody>
          <a:bodyPr wrap="square">
            <a:spAutoFit/>
          </a:bodyPr>
          <a:lstStyle/>
          <a:p>
            <a:r>
              <a:rPr lang="en-US" sz="2800" dirty="0">
                <a:latin typeface="+mj-lt"/>
              </a:rPr>
              <a:t>Cisco </a:t>
            </a:r>
            <a:r>
              <a:rPr lang="en-US" sz="2800" dirty="0" err="1">
                <a:latin typeface="+mj-lt"/>
              </a:rPr>
              <a:t>Disti</a:t>
            </a:r>
            <a:r>
              <a:rPr lang="en-US" sz="2800" dirty="0">
                <a:latin typeface="+mj-lt"/>
              </a:rPr>
              <a:t> Playbook</a:t>
            </a:r>
          </a:p>
        </p:txBody>
      </p:sp>
      <p:sp>
        <p:nvSpPr>
          <p:cNvPr id="6" name="Title 3"/>
          <p:cNvSpPr txBox="1">
            <a:spLocks/>
          </p:cNvSpPr>
          <p:nvPr/>
        </p:nvSpPr>
        <p:spPr bwMode="auto">
          <a:xfrm>
            <a:off x="5010191" y="918875"/>
            <a:ext cx="2537308" cy="222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899" tIns="60949" rIns="121899" bIns="60949"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b="0" i="0" kern="1200" dirty="0">
                <a:solidFill>
                  <a:schemeClr val="bg1"/>
                </a:solidFill>
                <a:latin typeface="+mj-lt"/>
                <a:ea typeface="ＭＳ Ｐゴシック" charset="0"/>
                <a:cs typeface="Tipo de letra del sistema Fina"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sz="1400" b="1" dirty="0" err="1">
                <a:solidFill>
                  <a:schemeClr val="accent1"/>
                </a:solidFill>
              </a:rPr>
              <a:t>Comstor</a:t>
            </a:r>
            <a:r>
              <a:rPr lang="en-US" sz="1400" b="1" dirty="0">
                <a:solidFill>
                  <a:schemeClr val="accent1"/>
                </a:solidFill>
              </a:rPr>
              <a:t> Contacts</a:t>
            </a:r>
          </a:p>
          <a:p>
            <a:endParaRPr lang="en-US" sz="1200" dirty="0">
              <a:solidFill>
                <a:schemeClr val="tx1"/>
              </a:solidFill>
            </a:endParaRPr>
          </a:p>
          <a:p>
            <a:r>
              <a:rPr lang="en-US" sz="1200" b="1" dirty="0">
                <a:solidFill>
                  <a:schemeClr val="tx2"/>
                </a:solidFill>
              </a:rPr>
              <a:t>Jay Denton</a:t>
            </a:r>
          </a:p>
          <a:p>
            <a:r>
              <a:rPr lang="en-US" sz="1050" dirty="0">
                <a:solidFill>
                  <a:schemeClr val="tx1">
                    <a:lumMod val="75000"/>
                    <a:lumOff val="25000"/>
                  </a:schemeClr>
                </a:solidFill>
              </a:rPr>
              <a:t>VP/GM, </a:t>
            </a:r>
            <a:r>
              <a:rPr lang="en-US" sz="1050" dirty="0" err="1">
                <a:solidFill>
                  <a:schemeClr val="tx1">
                    <a:lumMod val="75000"/>
                    <a:lumOff val="25000"/>
                  </a:schemeClr>
                </a:solidFill>
              </a:rPr>
              <a:t>Comstor</a:t>
            </a:r>
            <a:r>
              <a:rPr lang="en-US" sz="1050" dirty="0">
                <a:solidFill>
                  <a:schemeClr val="tx1">
                    <a:lumMod val="75000"/>
                    <a:lumOff val="25000"/>
                  </a:schemeClr>
                </a:solidFill>
              </a:rPr>
              <a:t> US</a:t>
            </a:r>
          </a:p>
          <a:p>
            <a:r>
              <a:rPr lang="en-US" sz="1050" dirty="0">
                <a:solidFill>
                  <a:schemeClr val="tx1">
                    <a:lumMod val="75000"/>
                    <a:lumOff val="25000"/>
                  </a:schemeClr>
                </a:solidFill>
              </a:rPr>
              <a:t>303-222-4780</a:t>
            </a:r>
          </a:p>
          <a:p>
            <a:r>
              <a:rPr lang="en-US" sz="1050" dirty="0">
                <a:hlinkClick r:id="rId5"/>
              </a:rPr>
              <a:t>jay.denton@comstor.com</a:t>
            </a:r>
            <a:endParaRPr lang="en-US" sz="1050" dirty="0">
              <a:solidFill>
                <a:schemeClr val="tx1">
                  <a:lumMod val="75000"/>
                  <a:lumOff val="25000"/>
                </a:schemeClr>
              </a:solidFill>
            </a:endParaRPr>
          </a:p>
          <a:p>
            <a:endParaRPr lang="en-US" sz="1050" dirty="0">
              <a:solidFill>
                <a:schemeClr val="tx1"/>
              </a:solidFill>
            </a:endParaRPr>
          </a:p>
          <a:p>
            <a:r>
              <a:rPr lang="en-US" sz="1200" b="1" dirty="0">
                <a:solidFill>
                  <a:schemeClr val="tx2"/>
                </a:solidFill>
              </a:rPr>
              <a:t>Dan Forbes</a:t>
            </a:r>
          </a:p>
          <a:p>
            <a:r>
              <a:rPr lang="en-US" sz="1050" dirty="0">
                <a:solidFill>
                  <a:schemeClr val="tx1">
                    <a:lumMod val="75000"/>
                    <a:lumOff val="25000"/>
                  </a:schemeClr>
                </a:solidFill>
              </a:rPr>
              <a:t>Director, Business Development, </a:t>
            </a:r>
            <a:r>
              <a:rPr lang="en-US" sz="1050" dirty="0" err="1">
                <a:solidFill>
                  <a:schemeClr val="tx1">
                    <a:lumMod val="75000"/>
                    <a:lumOff val="25000"/>
                  </a:schemeClr>
                </a:solidFill>
              </a:rPr>
              <a:t>Comstor</a:t>
            </a:r>
            <a:r>
              <a:rPr lang="en-US" sz="1050" dirty="0">
                <a:solidFill>
                  <a:schemeClr val="tx1">
                    <a:lumMod val="75000"/>
                    <a:lumOff val="25000"/>
                  </a:schemeClr>
                </a:solidFill>
              </a:rPr>
              <a:t> US</a:t>
            </a:r>
          </a:p>
          <a:p>
            <a:r>
              <a:rPr lang="en-US" sz="1050" dirty="0">
                <a:solidFill>
                  <a:schemeClr val="tx1">
                    <a:lumMod val="75000"/>
                    <a:lumOff val="25000"/>
                  </a:schemeClr>
                </a:solidFill>
              </a:rPr>
              <a:t>408-630-9465</a:t>
            </a:r>
          </a:p>
          <a:p>
            <a:r>
              <a:rPr lang="en-US" sz="1050" dirty="0">
                <a:hlinkClick r:id="rId6"/>
              </a:rPr>
              <a:t>dan.forbes@comstor.com</a:t>
            </a:r>
            <a:endParaRPr lang="en-US" sz="1050" dirty="0">
              <a:solidFill>
                <a:schemeClr val="tx1">
                  <a:lumMod val="75000"/>
                  <a:lumOff val="25000"/>
                </a:schemeClr>
              </a:solidFill>
            </a:endParaRPr>
          </a:p>
          <a:p>
            <a:endParaRPr lang="en-US" sz="1050" dirty="0"/>
          </a:p>
          <a:p>
            <a:r>
              <a:rPr lang="en-US" sz="1200" b="1" dirty="0">
                <a:hlinkClick r:id="rId7"/>
              </a:rPr>
              <a:t>Molly Sherwood</a:t>
            </a:r>
            <a:endParaRPr lang="en-US" sz="1200" b="1" dirty="0"/>
          </a:p>
          <a:p>
            <a:r>
              <a:rPr lang="en-US" sz="1050" dirty="0">
                <a:solidFill>
                  <a:schemeClr val="tx1">
                    <a:lumMod val="75000"/>
                    <a:lumOff val="25000"/>
                  </a:schemeClr>
                </a:solidFill>
              </a:rPr>
              <a:t>Director, Marketing, </a:t>
            </a:r>
            <a:r>
              <a:rPr lang="en-US" sz="1050" dirty="0" err="1">
                <a:solidFill>
                  <a:schemeClr val="tx1">
                    <a:lumMod val="75000"/>
                    <a:lumOff val="25000"/>
                  </a:schemeClr>
                </a:solidFill>
              </a:rPr>
              <a:t>Comstor</a:t>
            </a:r>
            <a:r>
              <a:rPr lang="en-US" sz="1050" dirty="0">
                <a:solidFill>
                  <a:schemeClr val="tx1">
                    <a:lumMod val="75000"/>
                    <a:lumOff val="25000"/>
                  </a:schemeClr>
                </a:solidFill>
              </a:rPr>
              <a:t> US</a:t>
            </a:r>
          </a:p>
          <a:p>
            <a:r>
              <a:rPr lang="en-US" sz="1050" dirty="0">
                <a:solidFill>
                  <a:schemeClr val="tx1">
                    <a:lumMod val="75000"/>
                    <a:lumOff val="25000"/>
                  </a:schemeClr>
                </a:solidFill>
              </a:rPr>
              <a:t>303-222-4791</a:t>
            </a:r>
          </a:p>
          <a:p>
            <a:r>
              <a:rPr lang="en-US" sz="1050" dirty="0">
                <a:hlinkClick r:id="rId7"/>
              </a:rPr>
              <a:t>molly.sherwood@comstor.com</a:t>
            </a:r>
            <a:endParaRPr lang="en-US" sz="1050" dirty="0">
              <a:solidFill>
                <a:schemeClr val="tx1">
                  <a:lumMod val="75000"/>
                  <a:lumOff val="25000"/>
                </a:schemeClr>
              </a:solidFill>
            </a:endParaRPr>
          </a:p>
        </p:txBody>
      </p:sp>
      <p:sp>
        <p:nvSpPr>
          <p:cNvPr id="8" name="Title 3"/>
          <p:cNvSpPr txBox="1">
            <a:spLocks/>
          </p:cNvSpPr>
          <p:nvPr/>
        </p:nvSpPr>
        <p:spPr bwMode="auto">
          <a:xfrm>
            <a:off x="4985161" y="3646273"/>
            <a:ext cx="5734797" cy="3015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899" tIns="60949" rIns="121899" bIns="60949"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b="0" i="0" kern="1200" dirty="0">
                <a:solidFill>
                  <a:schemeClr val="bg1"/>
                </a:solidFill>
                <a:latin typeface="+mj-lt"/>
                <a:ea typeface="ＭＳ Ｐゴシック" charset="0"/>
                <a:cs typeface="Tipo de letra del sistema Fina"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sz="1400" b="1" dirty="0" err="1">
                <a:solidFill>
                  <a:schemeClr val="accent1"/>
                </a:solidFill>
              </a:rPr>
              <a:t>Comstor</a:t>
            </a:r>
            <a:r>
              <a:rPr lang="en-US" sz="1400" b="1" dirty="0">
                <a:solidFill>
                  <a:schemeClr val="accent1"/>
                </a:solidFill>
              </a:rPr>
              <a:t> Business Development Managers</a:t>
            </a:r>
          </a:p>
          <a:p>
            <a:br>
              <a:rPr lang="en-US" sz="1400" b="1" dirty="0">
                <a:solidFill>
                  <a:schemeClr val="tx1"/>
                </a:solidFill>
              </a:rPr>
            </a:br>
            <a:r>
              <a:rPr lang="en-US" sz="1100" b="1" dirty="0">
                <a:solidFill>
                  <a:schemeClr val="tx2"/>
                </a:solidFill>
              </a:rPr>
              <a:t>Bill Keating</a:t>
            </a:r>
          </a:p>
          <a:p>
            <a:r>
              <a:rPr lang="en-US" sz="1000" dirty="0">
                <a:solidFill>
                  <a:schemeClr val="tx1">
                    <a:lumMod val="75000"/>
                    <a:lumOff val="25000"/>
                  </a:schemeClr>
                </a:solidFill>
              </a:rPr>
              <a:t>Northeast</a:t>
            </a:r>
          </a:p>
          <a:p>
            <a:r>
              <a:rPr lang="en-US" sz="1000" dirty="0">
                <a:solidFill>
                  <a:schemeClr val="tx1">
                    <a:lumMod val="75000"/>
                    <a:lumOff val="25000"/>
                  </a:schemeClr>
                </a:solidFill>
              </a:rPr>
              <a:t>412-867-8326</a:t>
            </a:r>
          </a:p>
          <a:p>
            <a:r>
              <a:rPr lang="en-US" sz="1000" dirty="0">
                <a:hlinkClick r:id="rId8"/>
              </a:rPr>
              <a:t>bill.keating@comstor.com</a:t>
            </a:r>
            <a:endParaRPr lang="en-US" sz="1000" dirty="0">
              <a:solidFill>
                <a:schemeClr val="tx1">
                  <a:lumMod val="75000"/>
                  <a:lumOff val="25000"/>
                </a:schemeClr>
              </a:solidFill>
            </a:endParaRPr>
          </a:p>
          <a:p>
            <a:endParaRPr lang="en-US" sz="1000" dirty="0"/>
          </a:p>
          <a:p>
            <a:r>
              <a:rPr lang="en-US" sz="1100" b="1" dirty="0"/>
              <a:t>Ed Johnson</a:t>
            </a:r>
          </a:p>
          <a:p>
            <a:r>
              <a:rPr lang="en-US" sz="1000" dirty="0">
                <a:solidFill>
                  <a:schemeClr val="tx1">
                    <a:lumMod val="75000"/>
                    <a:lumOff val="25000"/>
                  </a:schemeClr>
                </a:solidFill>
              </a:rPr>
              <a:t>Northeast</a:t>
            </a:r>
          </a:p>
          <a:p>
            <a:r>
              <a:rPr lang="en-US" sz="1000" dirty="0">
                <a:solidFill>
                  <a:schemeClr val="tx1">
                    <a:lumMod val="75000"/>
                    <a:lumOff val="25000"/>
                  </a:schemeClr>
                </a:solidFill>
              </a:rPr>
              <a:t>631-235-4399</a:t>
            </a:r>
          </a:p>
          <a:p>
            <a:r>
              <a:rPr lang="en-US" sz="1000" dirty="0">
                <a:hlinkClick r:id="rId9"/>
              </a:rPr>
              <a:t>ed.johnson@comstor.com</a:t>
            </a:r>
            <a:endParaRPr lang="en-US" sz="1000" dirty="0">
              <a:solidFill>
                <a:schemeClr val="tx1">
                  <a:lumMod val="75000"/>
                  <a:lumOff val="25000"/>
                </a:schemeClr>
              </a:solidFill>
            </a:endParaRPr>
          </a:p>
          <a:p>
            <a:endParaRPr lang="en-US" sz="1000" dirty="0"/>
          </a:p>
          <a:p>
            <a:r>
              <a:rPr lang="en-US" sz="1100" b="1" dirty="0"/>
              <a:t>Danielle Turcot</a:t>
            </a:r>
          </a:p>
          <a:p>
            <a:r>
              <a:rPr lang="en-US" sz="1000" dirty="0">
                <a:solidFill>
                  <a:schemeClr val="tx1">
                    <a:lumMod val="75000"/>
                    <a:lumOff val="25000"/>
                  </a:schemeClr>
                </a:solidFill>
              </a:rPr>
              <a:t>Federal</a:t>
            </a:r>
          </a:p>
          <a:p>
            <a:r>
              <a:rPr lang="en-US" sz="1000" dirty="0">
                <a:solidFill>
                  <a:schemeClr val="tx1">
                    <a:lumMod val="75000"/>
                    <a:lumOff val="25000"/>
                  </a:schemeClr>
                </a:solidFill>
              </a:rPr>
              <a:t>571-296-4052</a:t>
            </a:r>
          </a:p>
          <a:p>
            <a:r>
              <a:rPr lang="en-US" sz="1000" dirty="0">
                <a:hlinkClick r:id="rId10"/>
              </a:rPr>
              <a:t>danielle.turcot@comstor.com</a:t>
            </a:r>
            <a:endParaRPr lang="en-US" sz="1000" dirty="0">
              <a:solidFill>
                <a:schemeClr val="tx1">
                  <a:lumMod val="75000"/>
                  <a:lumOff val="25000"/>
                </a:schemeClr>
              </a:solidFill>
            </a:endParaRPr>
          </a:p>
          <a:p>
            <a:endParaRPr lang="en-US" sz="1000" dirty="0"/>
          </a:p>
          <a:p>
            <a:r>
              <a:rPr lang="en-US" sz="1100" b="1" dirty="0"/>
              <a:t>Lee Agerton</a:t>
            </a:r>
          </a:p>
          <a:p>
            <a:r>
              <a:rPr lang="en-US" sz="1000" dirty="0">
                <a:solidFill>
                  <a:schemeClr val="tx1">
                    <a:lumMod val="75000"/>
                    <a:lumOff val="25000"/>
                  </a:schemeClr>
                </a:solidFill>
              </a:rPr>
              <a:t>South</a:t>
            </a:r>
          </a:p>
          <a:p>
            <a:r>
              <a:rPr lang="en-US" sz="1000" dirty="0">
                <a:solidFill>
                  <a:schemeClr val="tx1">
                    <a:lumMod val="75000"/>
                    <a:lumOff val="25000"/>
                  </a:schemeClr>
                </a:solidFill>
              </a:rPr>
              <a:t>504-344-4000</a:t>
            </a:r>
          </a:p>
          <a:p>
            <a:r>
              <a:rPr lang="en-US" sz="1000" dirty="0">
                <a:hlinkClick r:id="rId11"/>
              </a:rPr>
              <a:t>lee.agerton@comstor.com</a:t>
            </a:r>
            <a:endParaRPr lang="en-US" sz="1050" dirty="0">
              <a:solidFill>
                <a:schemeClr val="tx1">
                  <a:lumMod val="75000"/>
                  <a:lumOff val="25000"/>
                </a:schemeClr>
              </a:solidFill>
            </a:endParaRPr>
          </a:p>
        </p:txBody>
      </p:sp>
      <p:sp>
        <p:nvSpPr>
          <p:cNvPr id="9" name="Title 3"/>
          <p:cNvSpPr txBox="1">
            <a:spLocks/>
          </p:cNvSpPr>
          <p:nvPr/>
        </p:nvSpPr>
        <p:spPr bwMode="auto">
          <a:xfrm>
            <a:off x="6687413" y="4220166"/>
            <a:ext cx="2238218" cy="222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899" tIns="60949" rIns="121899" bIns="60949"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b="0" i="0" kern="1200" dirty="0">
                <a:solidFill>
                  <a:schemeClr val="bg1"/>
                </a:solidFill>
                <a:latin typeface="+mj-lt"/>
                <a:ea typeface="ＭＳ Ｐゴシック" charset="0"/>
                <a:cs typeface="Tipo de letra del sistema Fina"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sz="1100" b="1" dirty="0">
                <a:solidFill>
                  <a:schemeClr val="tx2"/>
                </a:solidFill>
              </a:rPr>
              <a:t>Tom Collins</a:t>
            </a:r>
            <a:br>
              <a:rPr lang="en-US" sz="1000" b="1" dirty="0">
                <a:solidFill>
                  <a:schemeClr val="tx1"/>
                </a:solidFill>
              </a:rPr>
            </a:br>
            <a:r>
              <a:rPr lang="en-US" sz="1000" dirty="0">
                <a:solidFill>
                  <a:schemeClr val="tx1">
                    <a:lumMod val="75000"/>
                    <a:lumOff val="25000"/>
                  </a:schemeClr>
                </a:solidFill>
              </a:rPr>
              <a:t>South</a:t>
            </a:r>
            <a:br>
              <a:rPr lang="en-US" sz="1000" dirty="0">
                <a:solidFill>
                  <a:schemeClr val="tx1">
                    <a:lumMod val="75000"/>
                    <a:lumOff val="25000"/>
                  </a:schemeClr>
                </a:solidFill>
              </a:rPr>
            </a:br>
            <a:r>
              <a:rPr lang="en-US" sz="1000" dirty="0">
                <a:solidFill>
                  <a:schemeClr val="tx1">
                    <a:lumMod val="75000"/>
                    <a:lumOff val="25000"/>
                  </a:schemeClr>
                </a:solidFill>
              </a:rPr>
              <a:t>703-282-3351</a:t>
            </a:r>
          </a:p>
          <a:p>
            <a:r>
              <a:rPr lang="en-US" sz="1000" dirty="0">
                <a:hlinkClick r:id="rId12"/>
              </a:rPr>
              <a:t>tom.collins@comstor.com</a:t>
            </a:r>
            <a:endParaRPr lang="en-US" sz="1000" dirty="0">
              <a:solidFill>
                <a:schemeClr val="tx1">
                  <a:lumMod val="75000"/>
                  <a:lumOff val="25000"/>
                </a:schemeClr>
              </a:solidFill>
            </a:endParaRPr>
          </a:p>
          <a:p>
            <a:r>
              <a:rPr lang="en-US" sz="1000" dirty="0"/>
              <a:t> </a:t>
            </a:r>
          </a:p>
          <a:p>
            <a:r>
              <a:rPr lang="en-US" sz="1100" b="1" dirty="0"/>
              <a:t>Steve Rodgers</a:t>
            </a:r>
            <a:br>
              <a:rPr lang="en-US" sz="1000" b="1" dirty="0"/>
            </a:br>
            <a:r>
              <a:rPr lang="en-US" sz="1000" dirty="0">
                <a:solidFill>
                  <a:schemeClr val="tx1">
                    <a:lumMod val="75000"/>
                    <a:lumOff val="25000"/>
                  </a:schemeClr>
                </a:solidFill>
              </a:rPr>
              <a:t>Central</a:t>
            </a:r>
            <a:br>
              <a:rPr lang="en-US" sz="1000" dirty="0">
                <a:solidFill>
                  <a:schemeClr val="tx1">
                    <a:lumMod val="75000"/>
                    <a:lumOff val="25000"/>
                  </a:schemeClr>
                </a:solidFill>
              </a:rPr>
            </a:br>
            <a:r>
              <a:rPr lang="en-US" sz="1000" dirty="0">
                <a:solidFill>
                  <a:schemeClr val="tx1">
                    <a:lumMod val="75000"/>
                    <a:lumOff val="25000"/>
                  </a:schemeClr>
                </a:solidFill>
              </a:rPr>
              <a:t>303-641-5030</a:t>
            </a:r>
          </a:p>
          <a:p>
            <a:r>
              <a:rPr lang="en-US" sz="1000" dirty="0">
                <a:hlinkClick r:id="rId13"/>
              </a:rPr>
              <a:t>steve.rodgers@comstor.com</a:t>
            </a:r>
            <a:endParaRPr lang="en-US" sz="1000" dirty="0">
              <a:solidFill>
                <a:schemeClr val="tx1">
                  <a:lumMod val="75000"/>
                  <a:lumOff val="25000"/>
                </a:schemeClr>
              </a:solidFill>
            </a:endParaRPr>
          </a:p>
          <a:p>
            <a:endParaRPr lang="en-US" sz="1000" dirty="0"/>
          </a:p>
          <a:p>
            <a:r>
              <a:rPr lang="en-US" sz="1100" b="1" dirty="0"/>
              <a:t>Nazrin Sadikhova</a:t>
            </a:r>
            <a:br>
              <a:rPr lang="en-US" sz="1000" b="1" dirty="0"/>
            </a:br>
            <a:r>
              <a:rPr lang="en-US" sz="1000" dirty="0">
                <a:solidFill>
                  <a:schemeClr val="tx1">
                    <a:lumMod val="75000"/>
                    <a:lumOff val="25000"/>
                  </a:schemeClr>
                </a:solidFill>
              </a:rPr>
              <a:t>Central</a:t>
            </a:r>
            <a:br>
              <a:rPr lang="en-US" sz="1000" dirty="0">
                <a:solidFill>
                  <a:schemeClr val="tx1">
                    <a:lumMod val="75000"/>
                    <a:lumOff val="25000"/>
                  </a:schemeClr>
                </a:solidFill>
              </a:rPr>
            </a:br>
            <a:r>
              <a:rPr lang="en-US" sz="1000" dirty="0">
                <a:solidFill>
                  <a:schemeClr val="tx1">
                    <a:lumMod val="75000"/>
                    <a:lumOff val="25000"/>
                  </a:schemeClr>
                </a:solidFill>
              </a:rPr>
              <a:t>847-322-3112</a:t>
            </a:r>
          </a:p>
          <a:p>
            <a:r>
              <a:rPr lang="en-US" sz="1000" dirty="0">
                <a:hlinkClick r:id="rId14"/>
              </a:rPr>
              <a:t>nazrin.sadikhova@comstor.com</a:t>
            </a:r>
            <a:endParaRPr lang="en-US" sz="1000" dirty="0">
              <a:solidFill>
                <a:schemeClr val="tx1">
                  <a:lumMod val="75000"/>
                  <a:lumOff val="25000"/>
                </a:schemeClr>
              </a:solidFill>
            </a:endParaRPr>
          </a:p>
          <a:p>
            <a:endParaRPr lang="en-US" sz="1000" dirty="0"/>
          </a:p>
          <a:p>
            <a:r>
              <a:rPr lang="en-US" sz="1100" b="1" dirty="0"/>
              <a:t>Sean Downs</a:t>
            </a:r>
            <a:br>
              <a:rPr lang="en-US" sz="1000" b="1" dirty="0"/>
            </a:br>
            <a:r>
              <a:rPr lang="en-US" sz="1000" dirty="0">
                <a:solidFill>
                  <a:schemeClr val="tx1">
                    <a:lumMod val="75000"/>
                    <a:lumOff val="25000"/>
                  </a:schemeClr>
                </a:solidFill>
              </a:rPr>
              <a:t>West</a:t>
            </a:r>
            <a:br>
              <a:rPr lang="en-US" sz="1000" dirty="0">
                <a:solidFill>
                  <a:schemeClr val="tx1">
                    <a:lumMod val="75000"/>
                    <a:lumOff val="25000"/>
                  </a:schemeClr>
                </a:solidFill>
              </a:rPr>
            </a:br>
            <a:r>
              <a:rPr lang="en-US" sz="1000" dirty="0">
                <a:solidFill>
                  <a:schemeClr val="tx1">
                    <a:lumMod val="75000"/>
                    <a:lumOff val="25000"/>
                  </a:schemeClr>
                </a:solidFill>
              </a:rPr>
              <a:t>408-314-2519</a:t>
            </a:r>
          </a:p>
          <a:p>
            <a:r>
              <a:rPr lang="en-US" sz="1000" dirty="0">
                <a:hlinkClick r:id="rId15"/>
              </a:rPr>
              <a:t>sean.downs@comstor.com</a:t>
            </a:r>
            <a:endParaRPr lang="en-US" sz="1000" dirty="0">
              <a:solidFill>
                <a:schemeClr val="tx1">
                  <a:lumMod val="75000"/>
                  <a:lumOff val="25000"/>
                </a:schemeClr>
              </a:solidFill>
            </a:endParaRPr>
          </a:p>
        </p:txBody>
      </p:sp>
      <p:sp>
        <p:nvSpPr>
          <p:cNvPr id="12" name="Title 3"/>
          <p:cNvSpPr txBox="1">
            <a:spLocks/>
          </p:cNvSpPr>
          <p:nvPr/>
        </p:nvSpPr>
        <p:spPr bwMode="auto">
          <a:xfrm>
            <a:off x="8521771" y="4129704"/>
            <a:ext cx="1878265" cy="241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899" tIns="60949" rIns="121899" bIns="60949"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b="0" i="0" kern="1200" dirty="0">
                <a:solidFill>
                  <a:schemeClr val="bg1"/>
                </a:solidFill>
                <a:latin typeface="+mj-lt"/>
                <a:ea typeface="ＭＳ Ｐゴシック" charset="0"/>
                <a:cs typeface="Tipo de letra del sistema Fina"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sz="1100" b="1" dirty="0">
                <a:solidFill>
                  <a:schemeClr val="tx2"/>
                </a:solidFill>
              </a:rPr>
              <a:t>Jocelyn Stimpson</a:t>
            </a:r>
            <a:br>
              <a:rPr lang="en-US" sz="1100" b="1" dirty="0">
                <a:solidFill>
                  <a:schemeClr val="tx1"/>
                </a:solidFill>
              </a:rPr>
            </a:br>
            <a:r>
              <a:rPr lang="en-US" sz="1000" dirty="0">
                <a:solidFill>
                  <a:schemeClr val="tx1">
                    <a:lumMod val="75000"/>
                    <a:lumOff val="25000"/>
                  </a:schemeClr>
                </a:solidFill>
              </a:rPr>
              <a:t>West</a:t>
            </a:r>
          </a:p>
          <a:p>
            <a:r>
              <a:rPr lang="en-US" sz="1000" dirty="0">
                <a:solidFill>
                  <a:schemeClr val="tx1">
                    <a:lumMod val="75000"/>
                    <a:lumOff val="25000"/>
                  </a:schemeClr>
                </a:solidFill>
              </a:rPr>
              <a:t>817-991-9424</a:t>
            </a:r>
          </a:p>
          <a:p>
            <a:r>
              <a:rPr lang="en-US" sz="1000" dirty="0">
                <a:hlinkClick r:id="rId16"/>
              </a:rPr>
              <a:t>jocelyn.stimpson@comstor.com</a:t>
            </a:r>
            <a:br>
              <a:rPr lang="en-US" sz="1000" dirty="0"/>
            </a:br>
            <a:br>
              <a:rPr lang="en-US" sz="1000" dirty="0"/>
            </a:br>
            <a:r>
              <a:rPr lang="en-US" sz="1100" b="1" dirty="0"/>
              <a:t>Nik Sanchez</a:t>
            </a:r>
            <a:br>
              <a:rPr lang="en-US" sz="1000" b="1" u="sng" dirty="0"/>
            </a:br>
            <a:r>
              <a:rPr lang="en-US" sz="1000" dirty="0">
                <a:solidFill>
                  <a:schemeClr val="tx1">
                    <a:lumMod val="75000"/>
                    <a:lumOff val="25000"/>
                  </a:schemeClr>
                </a:solidFill>
              </a:rPr>
              <a:t>IoT</a:t>
            </a:r>
            <a:br>
              <a:rPr lang="en-US" sz="1000" b="1" dirty="0">
                <a:solidFill>
                  <a:schemeClr val="tx1">
                    <a:lumMod val="75000"/>
                    <a:lumOff val="25000"/>
                  </a:schemeClr>
                </a:solidFill>
              </a:rPr>
            </a:br>
            <a:r>
              <a:rPr lang="en-US" sz="1000" dirty="0">
                <a:solidFill>
                  <a:schemeClr val="tx1">
                    <a:lumMod val="75000"/>
                    <a:lumOff val="25000"/>
                  </a:schemeClr>
                </a:solidFill>
              </a:rPr>
              <a:t>303-824-9866</a:t>
            </a:r>
          </a:p>
          <a:p>
            <a:r>
              <a:rPr lang="en-US" sz="1000" dirty="0">
                <a:hlinkClick r:id="rId17"/>
              </a:rPr>
              <a:t>nik.sanchez@comstor.com</a:t>
            </a:r>
            <a:endParaRPr lang="en-US" sz="1000" dirty="0">
              <a:solidFill>
                <a:schemeClr val="tx1">
                  <a:lumMod val="75000"/>
                  <a:lumOff val="25000"/>
                </a:schemeClr>
              </a:solidFill>
            </a:endParaRPr>
          </a:p>
          <a:p>
            <a:endParaRPr lang="en-US" sz="1000" dirty="0"/>
          </a:p>
          <a:p>
            <a:r>
              <a:rPr lang="en-US" sz="1100" b="1" dirty="0"/>
              <a:t>Allison Pretak</a:t>
            </a:r>
            <a:br>
              <a:rPr lang="en-US" sz="1000" b="1" dirty="0"/>
            </a:br>
            <a:r>
              <a:rPr lang="en-US" sz="1000" dirty="0">
                <a:solidFill>
                  <a:schemeClr val="tx1">
                    <a:lumMod val="75000"/>
                    <a:lumOff val="25000"/>
                  </a:schemeClr>
                </a:solidFill>
              </a:rPr>
              <a:t>Services West</a:t>
            </a:r>
            <a:br>
              <a:rPr lang="en-US" sz="1000" u="sng" dirty="0">
                <a:solidFill>
                  <a:schemeClr val="tx1">
                    <a:lumMod val="75000"/>
                    <a:lumOff val="25000"/>
                  </a:schemeClr>
                </a:solidFill>
              </a:rPr>
            </a:br>
            <a:r>
              <a:rPr lang="en-US" sz="1000" dirty="0">
                <a:solidFill>
                  <a:schemeClr val="tx1">
                    <a:lumMod val="75000"/>
                    <a:lumOff val="25000"/>
                  </a:schemeClr>
                </a:solidFill>
              </a:rPr>
              <a:t>303-222-4776</a:t>
            </a:r>
          </a:p>
          <a:p>
            <a:r>
              <a:rPr lang="en-US" sz="1000" dirty="0">
                <a:hlinkClick r:id="rId18"/>
              </a:rPr>
              <a:t>allison.pretak@comstor.com</a:t>
            </a:r>
            <a:endParaRPr lang="en-US" sz="1000" dirty="0">
              <a:solidFill>
                <a:schemeClr val="tx1">
                  <a:lumMod val="75000"/>
                  <a:lumOff val="25000"/>
                </a:schemeClr>
              </a:solidFill>
            </a:endParaRPr>
          </a:p>
          <a:p>
            <a:endParaRPr lang="en-US" sz="1000" dirty="0"/>
          </a:p>
          <a:p>
            <a:r>
              <a:rPr lang="en-US" sz="1100" b="1" dirty="0"/>
              <a:t>Chad Gerald</a:t>
            </a:r>
            <a:endParaRPr lang="en-US" sz="1100" dirty="0"/>
          </a:p>
          <a:p>
            <a:r>
              <a:rPr lang="en-US" sz="1000" dirty="0">
                <a:solidFill>
                  <a:schemeClr val="tx1">
                    <a:lumMod val="75000"/>
                    <a:lumOff val="25000"/>
                  </a:schemeClr>
                </a:solidFill>
              </a:rPr>
              <a:t>Services East</a:t>
            </a:r>
            <a:br>
              <a:rPr lang="en-US" sz="1000" dirty="0">
                <a:solidFill>
                  <a:schemeClr val="tx1">
                    <a:lumMod val="75000"/>
                    <a:lumOff val="25000"/>
                  </a:schemeClr>
                </a:solidFill>
              </a:rPr>
            </a:br>
            <a:r>
              <a:rPr lang="en-US" sz="1000" dirty="0">
                <a:solidFill>
                  <a:schemeClr val="tx1">
                    <a:lumMod val="75000"/>
                    <a:lumOff val="25000"/>
                  </a:schemeClr>
                </a:solidFill>
              </a:rPr>
              <a:t>303-222-4837</a:t>
            </a:r>
          </a:p>
          <a:p>
            <a:r>
              <a:rPr lang="en-US" sz="1000" dirty="0">
                <a:hlinkClick r:id="rId19"/>
              </a:rPr>
              <a:t>chad.gerald@comstor.com</a:t>
            </a:r>
            <a:br>
              <a:rPr lang="en-US" sz="1000" dirty="0"/>
            </a:br>
            <a:endParaRPr lang="en-US" sz="1000" dirty="0"/>
          </a:p>
        </p:txBody>
      </p:sp>
      <p:sp>
        <p:nvSpPr>
          <p:cNvPr id="14" name="Title 3"/>
          <p:cNvSpPr txBox="1">
            <a:spLocks/>
          </p:cNvSpPr>
          <p:nvPr/>
        </p:nvSpPr>
        <p:spPr bwMode="auto">
          <a:xfrm>
            <a:off x="10282989" y="3676349"/>
            <a:ext cx="2057820" cy="222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899" tIns="60949" rIns="121899" bIns="60949"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b="0" i="0" kern="1200" dirty="0">
                <a:solidFill>
                  <a:schemeClr val="bg1"/>
                </a:solidFill>
                <a:latin typeface="+mj-lt"/>
                <a:ea typeface="ＭＳ Ｐゴシック" charset="0"/>
                <a:cs typeface="Tipo de letra del sistema Fina"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sz="1400" b="1" dirty="0">
                <a:solidFill>
                  <a:schemeClr val="accent1"/>
                </a:solidFill>
              </a:rPr>
              <a:t>Comstor Regional </a:t>
            </a:r>
          </a:p>
          <a:p>
            <a:r>
              <a:rPr lang="en-US" sz="1400" b="1" dirty="0">
                <a:solidFill>
                  <a:schemeClr val="accent1"/>
                </a:solidFill>
              </a:rPr>
              <a:t>Managers</a:t>
            </a:r>
          </a:p>
          <a:p>
            <a:endParaRPr lang="en-US" sz="1200" b="1" u="sng" dirty="0">
              <a:solidFill>
                <a:schemeClr val="tx2"/>
              </a:solidFill>
            </a:endParaRPr>
          </a:p>
          <a:p>
            <a:r>
              <a:rPr lang="en-US" sz="1100" b="1" dirty="0">
                <a:solidFill>
                  <a:schemeClr val="tx2"/>
                </a:solidFill>
              </a:rPr>
              <a:t>Brenden O’Brien</a:t>
            </a:r>
            <a:br>
              <a:rPr lang="en-US" sz="1000" b="1" dirty="0">
                <a:solidFill>
                  <a:schemeClr val="tx1"/>
                </a:solidFill>
              </a:rPr>
            </a:br>
            <a:r>
              <a:rPr lang="en-US" sz="1000" dirty="0">
                <a:solidFill>
                  <a:schemeClr val="tx1">
                    <a:lumMod val="75000"/>
                    <a:lumOff val="25000"/>
                  </a:schemeClr>
                </a:solidFill>
              </a:rPr>
              <a:t>303-222-4873</a:t>
            </a:r>
          </a:p>
          <a:p>
            <a:r>
              <a:rPr lang="en-US" sz="1000" dirty="0">
                <a:hlinkClick r:id="rId20"/>
              </a:rPr>
              <a:t>brenden.obrien@comstor.com</a:t>
            </a:r>
            <a:br>
              <a:rPr lang="en-US" sz="1000" b="1" dirty="0"/>
            </a:br>
            <a:br>
              <a:rPr lang="en-US" sz="1000" dirty="0"/>
            </a:br>
            <a:r>
              <a:rPr lang="en-US" sz="1100" b="1" dirty="0"/>
              <a:t>Nathan Clyker</a:t>
            </a:r>
            <a:br>
              <a:rPr lang="en-US" sz="1000" dirty="0"/>
            </a:br>
            <a:r>
              <a:rPr lang="en-US" sz="1000" dirty="0">
                <a:solidFill>
                  <a:schemeClr val="tx1">
                    <a:lumMod val="75000"/>
                    <a:lumOff val="25000"/>
                  </a:schemeClr>
                </a:solidFill>
              </a:rPr>
              <a:t>Federal</a:t>
            </a:r>
            <a:br>
              <a:rPr lang="en-US" sz="1000" dirty="0">
                <a:solidFill>
                  <a:schemeClr val="tx1">
                    <a:lumMod val="75000"/>
                    <a:lumOff val="25000"/>
                  </a:schemeClr>
                </a:solidFill>
              </a:rPr>
            </a:br>
            <a:r>
              <a:rPr lang="en-US" sz="1000" dirty="0">
                <a:solidFill>
                  <a:schemeClr val="tx1">
                    <a:lumMod val="75000"/>
                    <a:lumOff val="25000"/>
                  </a:schemeClr>
                </a:solidFill>
              </a:rPr>
              <a:t>303-222-4864</a:t>
            </a:r>
          </a:p>
          <a:p>
            <a:r>
              <a:rPr lang="en-US" sz="1000" dirty="0">
                <a:hlinkClick r:id="rId21"/>
              </a:rPr>
              <a:t>nathan.clyker@comstor.com</a:t>
            </a:r>
            <a:br>
              <a:rPr lang="en-US" sz="1000" dirty="0"/>
            </a:br>
            <a:br>
              <a:rPr lang="en-US" sz="1000" dirty="0"/>
            </a:br>
            <a:r>
              <a:rPr lang="en-US" sz="1100" b="1" dirty="0"/>
              <a:t>Matt Kerr</a:t>
            </a:r>
            <a:br>
              <a:rPr lang="en-US" sz="1000" b="1" dirty="0"/>
            </a:br>
            <a:r>
              <a:rPr lang="en-US" sz="1000" dirty="0">
                <a:solidFill>
                  <a:schemeClr val="tx1">
                    <a:lumMod val="75000"/>
                    <a:lumOff val="25000"/>
                  </a:schemeClr>
                </a:solidFill>
              </a:rPr>
              <a:t>303-222-4728</a:t>
            </a:r>
          </a:p>
          <a:p>
            <a:r>
              <a:rPr lang="en-US" sz="1000" dirty="0">
                <a:hlinkClick r:id="rId22"/>
              </a:rPr>
              <a:t>matthew.kerr@comstor.com</a:t>
            </a:r>
            <a:br>
              <a:rPr lang="en-US" sz="1000" dirty="0"/>
            </a:br>
            <a:endParaRPr lang="en-US" sz="1000" dirty="0"/>
          </a:p>
        </p:txBody>
      </p:sp>
      <p:sp>
        <p:nvSpPr>
          <p:cNvPr id="15" name="Title 3"/>
          <p:cNvSpPr txBox="1">
            <a:spLocks/>
          </p:cNvSpPr>
          <p:nvPr/>
        </p:nvSpPr>
        <p:spPr bwMode="auto">
          <a:xfrm>
            <a:off x="10276622" y="5781443"/>
            <a:ext cx="2135283" cy="106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899" tIns="60949" rIns="121899" bIns="60949"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b="0" i="0" kern="1200" dirty="0">
                <a:solidFill>
                  <a:schemeClr val="bg1"/>
                </a:solidFill>
                <a:latin typeface="+mj-lt"/>
                <a:ea typeface="ＭＳ Ｐゴシック" charset="0"/>
                <a:cs typeface="Tipo de letra del sistema Fina"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sz="1400" b="1" dirty="0">
                <a:solidFill>
                  <a:schemeClr val="accent1"/>
                </a:solidFill>
              </a:rPr>
              <a:t>Comstor Services</a:t>
            </a:r>
          </a:p>
          <a:p>
            <a:br>
              <a:rPr lang="en-US" sz="1200" b="1" dirty="0">
                <a:solidFill>
                  <a:schemeClr val="accent1"/>
                </a:solidFill>
              </a:rPr>
            </a:br>
            <a:r>
              <a:rPr lang="en-US" sz="1100" b="1" dirty="0"/>
              <a:t>Becky Lozada</a:t>
            </a:r>
            <a:br>
              <a:rPr lang="en-US" sz="1000" b="1" dirty="0"/>
            </a:br>
            <a:r>
              <a:rPr lang="en-US" sz="1000" dirty="0">
                <a:solidFill>
                  <a:schemeClr val="tx1">
                    <a:lumMod val="75000"/>
                    <a:lumOff val="25000"/>
                  </a:schemeClr>
                </a:solidFill>
              </a:rPr>
              <a:t>303-222-4738</a:t>
            </a:r>
          </a:p>
          <a:p>
            <a:r>
              <a:rPr lang="en-US" sz="1000" dirty="0">
                <a:hlinkClick r:id="rId23"/>
              </a:rPr>
              <a:t>rebecca.lozada@comstor.com</a:t>
            </a:r>
            <a:endParaRPr lang="en-US" sz="1000" dirty="0">
              <a:solidFill>
                <a:schemeClr val="tx1">
                  <a:lumMod val="75000"/>
                  <a:lumOff val="25000"/>
                </a:schemeClr>
              </a:solidFill>
            </a:endParaRPr>
          </a:p>
        </p:txBody>
      </p:sp>
      <p:sp>
        <p:nvSpPr>
          <p:cNvPr id="23" name="Title 3"/>
          <p:cNvSpPr txBox="1">
            <a:spLocks/>
          </p:cNvSpPr>
          <p:nvPr/>
        </p:nvSpPr>
        <p:spPr bwMode="auto">
          <a:xfrm>
            <a:off x="7337309" y="1034203"/>
            <a:ext cx="3198885" cy="222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899" tIns="60949" rIns="121899" bIns="60949"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b="0" i="0" kern="1200" dirty="0">
                <a:solidFill>
                  <a:schemeClr val="bg1"/>
                </a:solidFill>
                <a:latin typeface="+mj-lt"/>
                <a:ea typeface="ＭＳ Ｐゴシック" charset="0"/>
                <a:cs typeface="Tipo de letra del sistema Fina"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sz="1400" b="1" dirty="0">
                <a:solidFill>
                  <a:schemeClr val="accent1"/>
                </a:solidFill>
              </a:rPr>
              <a:t>Cisco Account Team </a:t>
            </a:r>
          </a:p>
          <a:p>
            <a:endParaRPr lang="en-US" sz="1800" dirty="0">
              <a:solidFill>
                <a:schemeClr val="tx1"/>
              </a:solidFill>
            </a:endParaRPr>
          </a:p>
          <a:p>
            <a:endParaRPr lang="en-US" sz="1200" dirty="0">
              <a:solidFill>
                <a:schemeClr val="tx1"/>
              </a:solidFill>
            </a:endParaRPr>
          </a:p>
          <a:p>
            <a:r>
              <a:rPr lang="en-US" sz="1200" b="1" dirty="0"/>
              <a:t>MPO – Mike O’Connell </a:t>
            </a:r>
            <a:endParaRPr lang="en-US" sz="1050" b="1" dirty="0"/>
          </a:p>
          <a:p>
            <a:r>
              <a:rPr lang="en-US" sz="1050" dirty="0">
                <a:solidFill>
                  <a:schemeClr val="tx1">
                    <a:lumMod val="75000"/>
                    <a:lumOff val="25000"/>
                  </a:schemeClr>
                </a:solidFill>
              </a:rPr>
              <a:t>919-927-1255</a:t>
            </a:r>
          </a:p>
          <a:p>
            <a:r>
              <a:rPr lang="en-US" sz="1050" dirty="0">
                <a:solidFill>
                  <a:schemeClr val="tx1">
                    <a:lumMod val="75000"/>
                    <a:lumOff val="25000"/>
                  </a:schemeClr>
                </a:solidFill>
                <a:hlinkClick r:id="rId24"/>
              </a:rPr>
              <a:t>moconnel@cisco.com</a:t>
            </a:r>
            <a:endParaRPr lang="en-US" sz="1050" dirty="0">
              <a:solidFill>
                <a:schemeClr val="tx1">
                  <a:lumMod val="75000"/>
                  <a:lumOff val="25000"/>
                </a:schemeClr>
              </a:solidFill>
            </a:endParaRPr>
          </a:p>
          <a:p>
            <a:endParaRPr lang="en-US" sz="1050" dirty="0"/>
          </a:p>
          <a:p>
            <a:r>
              <a:rPr lang="en-US" sz="1200" b="1" dirty="0"/>
              <a:t>DAM – Josh Rennick </a:t>
            </a:r>
          </a:p>
          <a:p>
            <a:r>
              <a:rPr lang="en-US" sz="1050" dirty="0">
                <a:solidFill>
                  <a:schemeClr val="tx1">
                    <a:lumMod val="75000"/>
                    <a:lumOff val="25000"/>
                  </a:schemeClr>
                </a:solidFill>
              </a:rPr>
              <a:t>970-214-4962</a:t>
            </a:r>
          </a:p>
          <a:p>
            <a:r>
              <a:rPr lang="en-US" sz="1050" dirty="0">
                <a:solidFill>
                  <a:schemeClr val="tx1">
                    <a:lumMod val="75000"/>
                    <a:lumOff val="25000"/>
                  </a:schemeClr>
                </a:solidFill>
                <a:hlinkClick r:id="rId25"/>
              </a:rPr>
              <a:t>jorennic@cisco.com</a:t>
            </a:r>
            <a:endParaRPr lang="en-US" sz="1050" dirty="0">
              <a:solidFill>
                <a:schemeClr val="tx1">
                  <a:lumMod val="75000"/>
                  <a:lumOff val="25000"/>
                </a:schemeClr>
              </a:solidFill>
            </a:endParaRPr>
          </a:p>
          <a:p>
            <a:endParaRPr lang="en-US" sz="1050" dirty="0"/>
          </a:p>
          <a:p>
            <a:r>
              <a:rPr lang="en-US" sz="1200" b="1" dirty="0"/>
              <a:t>DAM – Pippa </a:t>
            </a:r>
            <a:r>
              <a:rPr lang="en-US" sz="1200" b="1" dirty="0" err="1"/>
              <a:t>Sturkey</a:t>
            </a:r>
            <a:endParaRPr lang="en-US" sz="1200" b="1" dirty="0"/>
          </a:p>
          <a:p>
            <a:r>
              <a:rPr lang="en-US" sz="1050" dirty="0">
                <a:solidFill>
                  <a:schemeClr val="tx1">
                    <a:lumMod val="75000"/>
                    <a:lumOff val="25000"/>
                  </a:schemeClr>
                </a:solidFill>
              </a:rPr>
              <a:t>919-927-1295</a:t>
            </a:r>
          </a:p>
          <a:p>
            <a:r>
              <a:rPr lang="en-US" sz="1050" dirty="0">
                <a:hlinkClick r:id="rId26"/>
              </a:rPr>
              <a:t>psturkey@cisco.com</a:t>
            </a:r>
            <a:endParaRPr lang="en-US" sz="1050" dirty="0">
              <a:solidFill>
                <a:schemeClr val="tx1">
                  <a:lumMod val="75000"/>
                  <a:lumOff val="25000"/>
                </a:schemeClr>
              </a:solidFill>
            </a:endParaRPr>
          </a:p>
          <a:p>
            <a:endParaRPr lang="en-US" sz="1050" dirty="0"/>
          </a:p>
          <a:p>
            <a:r>
              <a:rPr lang="en-US" sz="1200" b="1" dirty="0"/>
              <a:t>PMM - Sarah Marshall-Nowell</a:t>
            </a:r>
          </a:p>
          <a:p>
            <a:r>
              <a:rPr lang="en-US" sz="1050" dirty="0">
                <a:solidFill>
                  <a:schemeClr val="tx1">
                    <a:lumMod val="75000"/>
                    <a:lumOff val="25000"/>
                  </a:schemeClr>
                </a:solidFill>
              </a:rPr>
              <a:t>919-434-6167</a:t>
            </a:r>
          </a:p>
          <a:p>
            <a:r>
              <a:rPr lang="en-US" sz="1050" dirty="0">
                <a:hlinkClick r:id="rId27"/>
              </a:rPr>
              <a:t>samarsha@cisco.com</a:t>
            </a:r>
            <a:endParaRPr lang="en-US" sz="1050" dirty="0">
              <a:solidFill>
                <a:schemeClr val="tx1">
                  <a:lumMod val="75000"/>
                  <a:lumOff val="25000"/>
                </a:schemeClr>
              </a:solidFill>
            </a:endParaRPr>
          </a:p>
        </p:txBody>
      </p:sp>
      <p:sp>
        <p:nvSpPr>
          <p:cNvPr id="24" name="Title 3"/>
          <p:cNvSpPr txBox="1">
            <a:spLocks/>
          </p:cNvSpPr>
          <p:nvPr/>
        </p:nvSpPr>
        <p:spPr bwMode="auto">
          <a:xfrm>
            <a:off x="9832557" y="956901"/>
            <a:ext cx="2483009" cy="2387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899" tIns="60949" rIns="121899" bIns="60949"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b="0" i="0" kern="1200" dirty="0">
                <a:solidFill>
                  <a:schemeClr val="bg1"/>
                </a:solidFill>
                <a:latin typeface="+mj-lt"/>
                <a:ea typeface="ＭＳ Ｐゴシック" charset="0"/>
                <a:cs typeface="Tipo de letra del sistema Fina"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sz="1200" b="1" dirty="0"/>
              <a:t>SE – Kinney Yee</a:t>
            </a:r>
          </a:p>
          <a:p>
            <a:r>
              <a:rPr lang="en-US" sz="1050" dirty="0">
                <a:solidFill>
                  <a:schemeClr val="tx1">
                    <a:lumMod val="75000"/>
                    <a:lumOff val="25000"/>
                  </a:schemeClr>
                </a:solidFill>
              </a:rPr>
              <a:t>408 -894-3177</a:t>
            </a:r>
          </a:p>
          <a:p>
            <a:r>
              <a:rPr lang="en-US" sz="1050" dirty="0">
                <a:hlinkClick r:id="rId28"/>
              </a:rPr>
              <a:t>kiyee@cisco.com</a:t>
            </a:r>
            <a:endParaRPr lang="en-US" sz="1050" dirty="0">
              <a:solidFill>
                <a:schemeClr val="tx1">
                  <a:lumMod val="75000"/>
                  <a:lumOff val="25000"/>
                </a:schemeClr>
              </a:solidFill>
            </a:endParaRPr>
          </a:p>
          <a:p>
            <a:endParaRPr lang="en-US" sz="1050" dirty="0"/>
          </a:p>
          <a:p>
            <a:r>
              <a:rPr lang="en-US" sz="1200" b="1" dirty="0"/>
              <a:t>PSDM – Tony Hildebrand </a:t>
            </a:r>
          </a:p>
          <a:p>
            <a:r>
              <a:rPr lang="en-US" sz="1050" dirty="0">
                <a:solidFill>
                  <a:schemeClr val="tx1">
                    <a:lumMod val="75000"/>
                    <a:lumOff val="25000"/>
                  </a:schemeClr>
                </a:solidFill>
              </a:rPr>
              <a:t>720-875-1393</a:t>
            </a:r>
          </a:p>
          <a:p>
            <a:r>
              <a:rPr lang="en-US" sz="1050" dirty="0">
                <a:hlinkClick r:id="rId29"/>
              </a:rPr>
              <a:t>thildebr@cisco.com</a:t>
            </a:r>
            <a:endParaRPr lang="en-US" sz="1050" dirty="0">
              <a:solidFill>
                <a:schemeClr val="tx1">
                  <a:lumMod val="75000"/>
                  <a:lumOff val="25000"/>
                </a:schemeClr>
              </a:solidFill>
            </a:endParaRPr>
          </a:p>
          <a:p>
            <a:endParaRPr lang="en-US" sz="1050" dirty="0"/>
          </a:p>
          <a:p>
            <a:r>
              <a:rPr lang="en-US" sz="1200" b="1" dirty="0"/>
              <a:t>CSA – Zita Wendler </a:t>
            </a:r>
          </a:p>
          <a:p>
            <a:r>
              <a:rPr lang="en-US" sz="1050" dirty="0">
                <a:solidFill>
                  <a:schemeClr val="tx1">
                    <a:lumMod val="75000"/>
                    <a:lumOff val="25000"/>
                  </a:schemeClr>
                </a:solidFill>
              </a:rPr>
              <a:t>303-349-4573</a:t>
            </a:r>
          </a:p>
          <a:p>
            <a:r>
              <a:rPr lang="en-US" sz="1050" dirty="0">
                <a:hlinkClick r:id="rId30"/>
              </a:rPr>
              <a:t>zwendler@cisco.com</a:t>
            </a:r>
            <a:endParaRPr lang="en-US" sz="1050" dirty="0">
              <a:solidFill>
                <a:schemeClr val="tx1">
                  <a:lumMod val="75000"/>
                  <a:lumOff val="25000"/>
                </a:schemeClr>
              </a:solidFill>
            </a:endParaRPr>
          </a:p>
          <a:p>
            <a:endParaRPr lang="en-US" sz="1050" dirty="0"/>
          </a:p>
          <a:p>
            <a:r>
              <a:rPr lang="en-US" sz="1200" b="1" dirty="0"/>
              <a:t>CSA - Cameron Geelan</a:t>
            </a:r>
          </a:p>
          <a:p>
            <a:r>
              <a:rPr lang="en-US" sz="1050" dirty="0">
                <a:solidFill>
                  <a:schemeClr val="tx1">
                    <a:lumMod val="75000"/>
                    <a:lumOff val="25000"/>
                  </a:schemeClr>
                </a:solidFill>
              </a:rPr>
              <a:t>612-616-6912</a:t>
            </a:r>
          </a:p>
          <a:p>
            <a:r>
              <a:rPr lang="en-US" sz="1050" dirty="0">
                <a:hlinkClick r:id="rId31"/>
              </a:rPr>
              <a:t>cgeelan@cisco.com</a:t>
            </a:r>
            <a:endParaRPr lang="en-US" sz="1050" dirty="0"/>
          </a:p>
          <a:p>
            <a:endParaRPr lang="en-US" sz="1050" dirty="0">
              <a:solidFill>
                <a:schemeClr val="tx1">
                  <a:lumMod val="75000"/>
                  <a:lumOff val="25000"/>
                </a:schemeClr>
              </a:solidFill>
            </a:endParaRPr>
          </a:p>
          <a:p>
            <a:r>
              <a:rPr lang="en-US" sz="1200" b="1" dirty="0"/>
              <a:t>CSA- Dan Scholl</a:t>
            </a:r>
          </a:p>
          <a:p>
            <a:r>
              <a:rPr lang="en-US" sz="1050" dirty="0">
                <a:solidFill>
                  <a:schemeClr val="accent4"/>
                </a:solidFill>
              </a:rPr>
              <a:t>919-927-1120</a:t>
            </a:r>
          </a:p>
          <a:p>
            <a:r>
              <a:rPr lang="en-US" sz="1050" u="sng" dirty="0">
                <a:hlinkClick r:id="rId32"/>
              </a:rPr>
              <a:t>dascholl@cisco.com</a:t>
            </a:r>
            <a:endParaRPr lang="en-US" sz="1050" dirty="0">
              <a:solidFill>
                <a:schemeClr val="tx1">
                  <a:lumMod val="75000"/>
                  <a:lumOff val="25000"/>
                </a:schemeClr>
              </a:solidFill>
            </a:endParaRPr>
          </a:p>
        </p:txBody>
      </p:sp>
      <p:grpSp>
        <p:nvGrpSpPr>
          <p:cNvPr id="22" name="Group 21">
            <a:extLst>
              <a:ext uri="{FF2B5EF4-FFF2-40B4-BE49-F238E27FC236}">
                <a16:creationId xmlns:a16="http://schemas.microsoft.com/office/drawing/2014/main" id="{34242825-33E2-41A8-A8EF-E43D13F16715}"/>
              </a:ext>
            </a:extLst>
          </p:cNvPr>
          <p:cNvGrpSpPr/>
          <p:nvPr/>
        </p:nvGrpSpPr>
        <p:grpSpPr>
          <a:xfrm>
            <a:off x="41919" y="883943"/>
            <a:ext cx="4935023" cy="2653110"/>
            <a:chOff x="188186" y="1313692"/>
            <a:chExt cx="4935023" cy="2653110"/>
          </a:xfrm>
        </p:grpSpPr>
        <p:sp>
          <p:nvSpPr>
            <p:cNvPr id="25" name="Rectangle 14">
              <a:extLst>
                <a:ext uri="{FF2B5EF4-FFF2-40B4-BE49-F238E27FC236}">
                  <a16:creationId xmlns:a16="http://schemas.microsoft.com/office/drawing/2014/main" id="{E569E633-453D-4217-9D2A-F2A7B2AA595F}"/>
                </a:ext>
              </a:extLst>
            </p:cNvPr>
            <p:cNvSpPr>
              <a:spLocks noChangeArrowheads="1"/>
            </p:cNvSpPr>
            <p:nvPr/>
          </p:nvSpPr>
          <p:spPr bwMode="auto">
            <a:xfrm>
              <a:off x="188186" y="1736029"/>
              <a:ext cx="4934877" cy="2230773"/>
            </a:xfrm>
            <a:prstGeom prst="rect">
              <a:avLst/>
            </a:prstGeom>
            <a:noFill/>
            <a:ln w="9525" algn="ctr">
              <a:solidFill>
                <a:schemeClr val="accent1"/>
              </a:solidFill>
              <a:miter lim="800000"/>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endParaRPr lang="en-US" b="1" dirty="0">
                <a:latin typeface="+mn-lt"/>
              </a:endParaRPr>
            </a:p>
          </p:txBody>
        </p:sp>
        <p:sp>
          <p:nvSpPr>
            <p:cNvPr id="26" name="Rectangle 15">
              <a:extLst>
                <a:ext uri="{FF2B5EF4-FFF2-40B4-BE49-F238E27FC236}">
                  <a16:creationId xmlns:a16="http://schemas.microsoft.com/office/drawing/2014/main" id="{731B02E5-83CF-496F-A997-114BB29E7AD5}"/>
                </a:ext>
              </a:extLst>
            </p:cNvPr>
            <p:cNvSpPr>
              <a:spLocks noChangeArrowheads="1"/>
            </p:cNvSpPr>
            <p:nvPr/>
          </p:nvSpPr>
          <p:spPr bwMode="auto">
            <a:xfrm>
              <a:off x="188332" y="1313692"/>
              <a:ext cx="4934877" cy="428773"/>
            </a:xfrm>
            <a:prstGeom prst="rect">
              <a:avLst/>
            </a:prstGeom>
            <a:solidFill>
              <a:schemeClr val="accent1"/>
            </a:solidFill>
            <a:ln w="9525" algn="ctr">
              <a:solidFill>
                <a:schemeClr val="accent1"/>
              </a:solidFill>
              <a:miter lim="800000"/>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r>
                <a:rPr lang="en-US" b="1" u="sng" dirty="0">
                  <a:solidFill>
                    <a:schemeClr val="bg2"/>
                  </a:solidFill>
                  <a:latin typeface="+mn-lt"/>
                </a:rPr>
                <a:t>Comstor Executive Relevance Selling (ERS)</a:t>
              </a:r>
              <a:endParaRPr lang="en-US" b="1" dirty="0">
                <a:solidFill>
                  <a:schemeClr val="bg2"/>
                </a:solidFill>
                <a:latin typeface="+mn-lt"/>
              </a:endParaRPr>
            </a:p>
          </p:txBody>
        </p:sp>
      </p:grpSp>
      <p:sp>
        <p:nvSpPr>
          <p:cNvPr id="2" name="Rectangle 1">
            <a:extLst>
              <a:ext uri="{FF2B5EF4-FFF2-40B4-BE49-F238E27FC236}">
                <a16:creationId xmlns:a16="http://schemas.microsoft.com/office/drawing/2014/main" id="{0318E36E-7D5F-4FA2-9E42-46A003494172}"/>
              </a:ext>
            </a:extLst>
          </p:cNvPr>
          <p:cNvSpPr/>
          <p:nvPr/>
        </p:nvSpPr>
        <p:spPr>
          <a:xfrm>
            <a:off x="54683" y="1346133"/>
            <a:ext cx="4934877" cy="2190921"/>
          </a:xfrm>
          <a:prstGeom prst="rect">
            <a:avLst/>
          </a:prstGeom>
        </p:spPr>
        <p:txBody>
          <a:bodyPr wrap="square">
            <a:spAutoFit/>
          </a:bodyPr>
          <a:lstStyle/>
          <a:p>
            <a:pPr>
              <a:lnSpc>
                <a:spcPts val="1467"/>
              </a:lnSpc>
            </a:pPr>
            <a:r>
              <a:rPr lang="en-US" sz="1200" dirty="0" err="1">
                <a:latin typeface="+mn-lt"/>
              </a:rPr>
              <a:t>Comstor’s</a:t>
            </a:r>
            <a:r>
              <a:rPr lang="en-US" sz="1200" dirty="0">
                <a:latin typeface="+mn-lt"/>
              </a:rPr>
              <a:t> Executive Relevance Selling (ERS) program offers an end-to-end sales methodology that is highly effective at translating Cisco solutions into hard cash flows and closing business at the executive level.</a:t>
            </a:r>
          </a:p>
          <a:p>
            <a:pPr>
              <a:lnSpc>
                <a:spcPts val="1467"/>
              </a:lnSpc>
            </a:pPr>
            <a:r>
              <a:rPr lang="en-US" sz="1200" dirty="0">
                <a:latin typeface="+mn-lt"/>
              </a:rPr>
              <a:t>The ERS approach empowers Comstor partners to establish unique strategic executive value and this go deeper and higher within organizations. Partners who use ERS build bigger pipelines and sell more at greater margin than those who do not.</a:t>
            </a:r>
          </a:p>
          <a:p>
            <a:pPr>
              <a:lnSpc>
                <a:spcPts val="1467"/>
              </a:lnSpc>
            </a:pPr>
            <a:endParaRPr lang="en-US" sz="1200" i="1" dirty="0">
              <a:latin typeface="+mn-lt"/>
            </a:endParaRPr>
          </a:p>
          <a:p>
            <a:pPr>
              <a:lnSpc>
                <a:spcPts val="1467"/>
              </a:lnSpc>
            </a:pPr>
            <a:r>
              <a:rPr lang="en-US" sz="1200" i="1" dirty="0">
                <a:latin typeface="+mn-lt"/>
              </a:rPr>
              <a:t>Contact: </a:t>
            </a:r>
            <a:r>
              <a:rPr lang="en-US" sz="1200" b="1" i="1" dirty="0">
                <a:solidFill>
                  <a:schemeClr val="tx2"/>
                </a:solidFill>
                <a:latin typeface="+mn-lt"/>
              </a:rPr>
              <a:t>David McNicholas</a:t>
            </a:r>
            <a:r>
              <a:rPr lang="en-US" sz="1200" i="1" dirty="0">
                <a:latin typeface="+mn-lt"/>
              </a:rPr>
              <a:t>, Comstor Director of Business Development, 303-222-4752, </a:t>
            </a:r>
            <a:r>
              <a:rPr lang="en-US" sz="1200" i="1" dirty="0">
                <a:solidFill>
                  <a:schemeClr val="tx2"/>
                </a:solidFill>
                <a:latin typeface="+mn-lt"/>
                <a:hlinkClick r:id="rId33"/>
              </a:rPr>
              <a:t>david.mcnicholas@comstor.com</a:t>
            </a:r>
            <a:endParaRPr lang="en-US" sz="1200" i="1" dirty="0">
              <a:solidFill>
                <a:schemeClr val="tx2"/>
              </a:solidFill>
              <a:latin typeface="+mn-lt"/>
            </a:endParaRPr>
          </a:p>
        </p:txBody>
      </p:sp>
      <p:grpSp>
        <p:nvGrpSpPr>
          <p:cNvPr id="27" name="Group 26">
            <a:extLst>
              <a:ext uri="{FF2B5EF4-FFF2-40B4-BE49-F238E27FC236}">
                <a16:creationId xmlns:a16="http://schemas.microsoft.com/office/drawing/2014/main" id="{892245AD-DA74-47B4-8169-E7EB5815C43F}"/>
              </a:ext>
            </a:extLst>
          </p:cNvPr>
          <p:cNvGrpSpPr/>
          <p:nvPr/>
        </p:nvGrpSpPr>
        <p:grpSpPr>
          <a:xfrm>
            <a:off x="67134" y="3637948"/>
            <a:ext cx="4934376" cy="3092366"/>
            <a:chOff x="58518" y="3343819"/>
            <a:chExt cx="4934376" cy="2833602"/>
          </a:xfrm>
        </p:grpSpPr>
        <p:sp>
          <p:nvSpPr>
            <p:cNvPr id="28" name="Rectangle 17">
              <a:extLst>
                <a:ext uri="{FF2B5EF4-FFF2-40B4-BE49-F238E27FC236}">
                  <a16:creationId xmlns:a16="http://schemas.microsoft.com/office/drawing/2014/main" id="{59C1E020-AF8F-48D2-9352-E8D93892BE30}"/>
                </a:ext>
              </a:extLst>
            </p:cNvPr>
            <p:cNvSpPr>
              <a:spLocks noChangeArrowheads="1"/>
            </p:cNvSpPr>
            <p:nvPr/>
          </p:nvSpPr>
          <p:spPr bwMode="auto">
            <a:xfrm>
              <a:off x="58518" y="3743663"/>
              <a:ext cx="4934376" cy="2433758"/>
            </a:xfrm>
            <a:prstGeom prst="rect">
              <a:avLst/>
            </a:prstGeom>
            <a:noFill/>
            <a:ln w="9525" algn="ctr">
              <a:solidFill>
                <a:schemeClr val="accent2"/>
              </a:solidFill>
              <a:miter lim="800000"/>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endParaRPr lang="en-US" b="1" dirty="0">
                <a:latin typeface="+mn-lt"/>
              </a:endParaRPr>
            </a:p>
          </p:txBody>
        </p:sp>
        <p:sp>
          <p:nvSpPr>
            <p:cNvPr id="29" name="Rectangle 18">
              <a:extLst>
                <a:ext uri="{FF2B5EF4-FFF2-40B4-BE49-F238E27FC236}">
                  <a16:creationId xmlns:a16="http://schemas.microsoft.com/office/drawing/2014/main" id="{0DF98161-80E3-43A0-BAE9-A14F2995185B}"/>
                </a:ext>
              </a:extLst>
            </p:cNvPr>
            <p:cNvSpPr>
              <a:spLocks noChangeArrowheads="1"/>
            </p:cNvSpPr>
            <p:nvPr/>
          </p:nvSpPr>
          <p:spPr bwMode="auto">
            <a:xfrm>
              <a:off x="58518" y="3343819"/>
              <a:ext cx="4934376" cy="427148"/>
            </a:xfrm>
            <a:prstGeom prst="rect">
              <a:avLst/>
            </a:prstGeom>
            <a:solidFill>
              <a:schemeClr val="accent2"/>
            </a:solidFill>
            <a:ln w="9525" algn="ctr">
              <a:solidFill>
                <a:schemeClr val="accent2"/>
              </a:solidFill>
              <a:miter lim="800000"/>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lIns="61601" tIns="30800" rIns="61601" bIns="30800" anchor="ctr">
              <a:noAutofit/>
            </a:bodyPr>
            <a:lstStyle/>
            <a:p>
              <a:r>
                <a:rPr lang="en-US" b="1" dirty="0">
                  <a:solidFill>
                    <a:schemeClr val="bg2"/>
                  </a:solidFill>
                  <a:latin typeface="+mn-lt"/>
                </a:rPr>
                <a:t>Comstor Pre-Sales Engineering </a:t>
              </a:r>
            </a:p>
          </p:txBody>
        </p:sp>
      </p:grpSp>
      <p:sp>
        <p:nvSpPr>
          <p:cNvPr id="10" name="Title 3"/>
          <p:cNvSpPr txBox="1">
            <a:spLocks/>
          </p:cNvSpPr>
          <p:nvPr/>
        </p:nvSpPr>
        <p:spPr bwMode="auto">
          <a:xfrm>
            <a:off x="54683" y="4284827"/>
            <a:ext cx="4865965" cy="222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899" tIns="60949" rIns="121899" bIns="60949"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b="0" i="0" kern="1200" dirty="0">
                <a:solidFill>
                  <a:schemeClr val="bg1"/>
                </a:solidFill>
                <a:latin typeface="+mj-lt"/>
                <a:ea typeface="ＭＳ Ｐゴシック" charset="0"/>
                <a:cs typeface="Tipo de letra del sistema Fina"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sz="1200" dirty="0">
                <a:solidFill>
                  <a:schemeClr val="tx1"/>
                </a:solidFill>
              </a:rPr>
              <a:t>The Comstor Engineering team is focused on the following technology specializations, with roles from pre-sales engineer to architect:</a:t>
            </a:r>
          </a:p>
          <a:p>
            <a:pPr marL="228594" indent="-228594">
              <a:buFont typeface="Arial" panose="020B0604020202020204" pitchFamily="34" charset="0"/>
              <a:buChar char="•"/>
            </a:pPr>
            <a:r>
              <a:rPr lang="en-US" sz="1200" dirty="0">
                <a:solidFill>
                  <a:schemeClr val="tx1"/>
                </a:solidFill>
              </a:rPr>
              <a:t>Routing &amp; Switching</a:t>
            </a:r>
          </a:p>
          <a:p>
            <a:pPr marL="228594" indent="-228594">
              <a:buFont typeface="Arial" panose="020B0604020202020204" pitchFamily="34" charset="0"/>
              <a:buChar char="•"/>
            </a:pPr>
            <a:r>
              <a:rPr lang="en-US" sz="1200" dirty="0">
                <a:solidFill>
                  <a:schemeClr val="tx1"/>
                </a:solidFill>
              </a:rPr>
              <a:t>Collaboration</a:t>
            </a:r>
          </a:p>
          <a:p>
            <a:pPr marL="228594" indent="-228594">
              <a:buFont typeface="Arial" panose="020B0604020202020204" pitchFamily="34" charset="0"/>
              <a:buChar char="•"/>
            </a:pPr>
            <a:r>
              <a:rPr lang="en-US" sz="1200" dirty="0">
                <a:solidFill>
                  <a:schemeClr val="tx1"/>
                </a:solidFill>
              </a:rPr>
              <a:t>Data Center / Virtualization</a:t>
            </a:r>
          </a:p>
          <a:p>
            <a:pPr marL="228594" indent="-228594">
              <a:buFont typeface="Arial" panose="020B0604020202020204" pitchFamily="34" charset="0"/>
              <a:buChar char="•"/>
            </a:pPr>
            <a:r>
              <a:rPr lang="en-US" sz="1200" dirty="0">
                <a:solidFill>
                  <a:schemeClr val="tx1"/>
                </a:solidFill>
              </a:rPr>
              <a:t>Security</a:t>
            </a:r>
          </a:p>
          <a:p>
            <a:pPr marL="228594" indent="-228594">
              <a:buFont typeface="Arial" panose="020B0604020202020204" pitchFamily="34" charset="0"/>
              <a:buChar char="•"/>
            </a:pPr>
            <a:r>
              <a:rPr lang="en-US" sz="1200" dirty="0">
                <a:solidFill>
                  <a:schemeClr val="tx1"/>
                </a:solidFill>
              </a:rPr>
              <a:t>IoT</a:t>
            </a:r>
          </a:p>
          <a:p>
            <a:endParaRPr lang="en-US" sz="1200" dirty="0">
              <a:solidFill>
                <a:schemeClr val="tx1"/>
              </a:solidFill>
            </a:endParaRPr>
          </a:p>
          <a:p>
            <a:r>
              <a:rPr lang="en-US" sz="1200" dirty="0">
                <a:solidFill>
                  <a:schemeClr val="tx1"/>
                </a:solidFill>
              </a:rPr>
              <a:t>At Comstor, we pride ourselves on providing the industry’s best pre-sales engineering support and look forward to working with you and your team. Engage the Comstor US PSE team to assist you with your sales opportunity by clicking on the link below or by calling us directly at 303-222-4849</a:t>
            </a:r>
            <a:endParaRPr lang="en-US" sz="1200" b="1" dirty="0">
              <a:solidFill>
                <a:schemeClr val="tx1"/>
              </a:solidFill>
            </a:endParaRPr>
          </a:p>
          <a:p>
            <a:r>
              <a:rPr lang="en-US" sz="1200" u="sng" dirty="0">
                <a:solidFill>
                  <a:schemeClr val="tx1"/>
                </a:solidFill>
                <a:hlinkClick r:id="rId34"/>
              </a:rPr>
              <a:t>https://engineering.us.comstor.com/hc/en-us/requests/new?ticket_form_id=33017</a:t>
            </a:r>
            <a:endParaRPr lang="en-US" sz="1200" i="1" dirty="0">
              <a:solidFill>
                <a:schemeClr val="tx1"/>
              </a:solidFill>
            </a:endParaRPr>
          </a:p>
        </p:txBody>
      </p:sp>
      <p:sp>
        <p:nvSpPr>
          <p:cNvPr id="3" name="Rectangle 2">
            <a:extLst>
              <a:ext uri="{FF2B5EF4-FFF2-40B4-BE49-F238E27FC236}">
                <a16:creationId xmlns:a16="http://schemas.microsoft.com/office/drawing/2014/main" id="{A765323B-1858-4F32-B024-56CF7D80F966}"/>
              </a:ext>
            </a:extLst>
          </p:cNvPr>
          <p:cNvSpPr/>
          <p:nvPr/>
        </p:nvSpPr>
        <p:spPr>
          <a:xfrm>
            <a:off x="5042439" y="719973"/>
            <a:ext cx="2228451" cy="2817081"/>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9525">
                <a:solidFill>
                  <a:schemeClr val="tx1"/>
                </a:solidFill>
              </a:ln>
            </a:endParaRPr>
          </a:p>
        </p:txBody>
      </p:sp>
      <p:sp>
        <p:nvSpPr>
          <p:cNvPr id="30" name="Rectangle 29">
            <a:extLst>
              <a:ext uri="{FF2B5EF4-FFF2-40B4-BE49-F238E27FC236}">
                <a16:creationId xmlns:a16="http://schemas.microsoft.com/office/drawing/2014/main" id="{99E20A41-EC5C-475E-B6D2-8829253674F8}"/>
              </a:ext>
            </a:extLst>
          </p:cNvPr>
          <p:cNvSpPr/>
          <p:nvPr/>
        </p:nvSpPr>
        <p:spPr>
          <a:xfrm>
            <a:off x="7380285" y="715635"/>
            <a:ext cx="4778764" cy="2821419"/>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9525">
                <a:solidFill>
                  <a:schemeClr val="tx1"/>
                </a:solidFill>
              </a:ln>
            </a:endParaRPr>
          </a:p>
        </p:txBody>
      </p:sp>
      <p:sp>
        <p:nvSpPr>
          <p:cNvPr id="31" name="Rectangle 30">
            <a:extLst>
              <a:ext uri="{FF2B5EF4-FFF2-40B4-BE49-F238E27FC236}">
                <a16:creationId xmlns:a16="http://schemas.microsoft.com/office/drawing/2014/main" id="{18F2158F-AAB4-4AEA-8455-086AE9A264BB}"/>
              </a:ext>
            </a:extLst>
          </p:cNvPr>
          <p:cNvSpPr/>
          <p:nvPr/>
        </p:nvSpPr>
        <p:spPr>
          <a:xfrm>
            <a:off x="5042439" y="3638912"/>
            <a:ext cx="5238770" cy="3087939"/>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9525">
                <a:solidFill>
                  <a:schemeClr val="tx1"/>
                </a:solidFill>
              </a:ln>
            </a:endParaRPr>
          </a:p>
        </p:txBody>
      </p:sp>
      <p:sp>
        <p:nvSpPr>
          <p:cNvPr id="32" name="Rectangle 31">
            <a:extLst>
              <a:ext uri="{FF2B5EF4-FFF2-40B4-BE49-F238E27FC236}">
                <a16:creationId xmlns:a16="http://schemas.microsoft.com/office/drawing/2014/main" id="{83897697-7F20-49FB-A377-9AFF3A423742}"/>
              </a:ext>
            </a:extLst>
          </p:cNvPr>
          <p:cNvSpPr/>
          <p:nvPr/>
        </p:nvSpPr>
        <p:spPr>
          <a:xfrm>
            <a:off x="10346852" y="3642359"/>
            <a:ext cx="1802728" cy="2179813"/>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9525">
                <a:solidFill>
                  <a:schemeClr val="tx1"/>
                </a:solidFill>
              </a:ln>
            </a:endParaRPr>
          </a:p>
        </p:txBody>
      </p:sp>
      <p:sp>
        <p:nvSpPr>
          <p:cNvPr id="33" name="Rectangle 32">
            <a:extLst>
              <a:ext uri="{FF2B5EF4-FFF2-40B4-BE49-F238E27FC236}">
                <a16:creationId xmlns:a16="http://schemas.microsoft.com/office/drawing/2014/main" id="{5CEB22C9-76E3-44BF-86CB-0A054C8EF0A4}"/>
              </a:ext>
            </a:extLst>
          </p:cNvPr>
          <p:cNvSpPr/>
          <p:nvPr/>
        </p:nvSpPr>
        <p:spPr>
          <a:xfrm>
            <a:off x="10346852" y="5893202"/>
            <a:ext cx="1802728" cy="839536"/>
          </a:xfrm>
          <a:prstGeom prst="rect">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9525">
                <a:solidFill>
                  <a:schemeClr val="tx1"/>
                </a:solidFill>
              </a:ln>
            </a:endParaRPr>
          </a:p>
        </p:txBody>
      </p:sp>
      <p:sp>
        <p:nvSpPr>
          <p:cNvPr id="34" name="Rectangle 33">
            <a:hlinkClick r:id="rId35"/>
            <a:extLst>
              <a:ext uri="{FF2B5EF4-FFF2-40B4-BE49-F238E27FC236}">
                <a16:creationId xmlns:a16="http://schemas.microsoft.com/office/drawing/2014/main" id="{7183F812-4304-45B1-87E2-FD068A903464}"/>
              </a:ext>
            </a:extLst>
          </p:cNvPr>
          <p:cNvSpPr/>
          <p:nvPr/>
        </p:nvSpPr>
        <p:spPr>
          <a:xfrm>
            <a:off x="98881" y="926569"/>
            <a:ext cx="4622137" cy="38614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642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Cisco">
  <a:themeElements>
    <a:clrScheme name="Custom 20">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5073"/>
      </a:hlink>
      <a:folHlink>
        <a:srgbClr val="FFFFFF"/>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id="{BE3CD131-D650-452C-97EB-22B4CA4460B9}" vid="{F43B554E-2642-4107-8837-A7EC151D2826}"/>
    </a:ext>
  </a:extLst>
</a:theme>
</file>

<file path=ppt/theme/theme2.xml><?xml version="1.0" encoding="utf-8"?>
<a:theme xmlns:a="http://schemas.openxmlformats.org/drawingml/2006/main" name="1_Cisco">
  <a:themeElements>
    <a:clrScheme name="Custom 21">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5073"/>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id="{BE3CD131-D650-452C-97EB-22B4CA4460B9}" vid="{F43B554E-2642-4107-8837-A7EC151D2826}"/>
    </a:ext>
  </a:extLst>
</a:theme>
</file>

<file path=ppt/theme/theme3.xml><?xml version="1.0" encoding="utf-8"?>
<a:theme xmlns:a="http://schemas.openxmlformats.org/drawingml/2006/main" name="Blue theme 2015 16x9">
  <a:themeElements>
    <a:clrScheme name="Custom 2">
      <a:dk1>
        <a:srgbClr val="FFFFFF"/>
      </a:dk1>
      <a:lt1>
        <a:srgbClr val="005073"/>
      </a:lt1>
      <a:dk2>
        <a:srgbClr val="00BCEB"/>
      </a:dk2>
      <a:lt2>
        <a:srgbClr val="005073"/>
      </a:lt2>
      <a:accent1>
        <a:srgbClr val="00BCEB"/>
      </a:accent1>
      <a:accent2>
        <a:srgbClr val="6EBE4A"/>
      </a:accent2>
      <a:accent3>
        <a:srgbClr val="CDEBF9"/>
      </a:accent3>
      <a:accent4>
        <a:srgbClr val="676767"/>
      </a:accent4>
      <a:accent5>
        <a:srgbClr val="FBAB18"/>
      </a:accent5>
      <a:accent6>
        <a:srgbClr val="E3241B"/>
      </a:accent6>
      <a:hlink>
        <a:srgbClr val="00BCEB"/>
      </a:hlink>
      <a:folHlink>
        <a:srgbClr val="00BCEB"/>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ctr" anchorCtr="0" compatLnSpc="1">
        <a:prstTxWarp prst="textNoShape">
          <a:avLst/>
        </a:prstTxWarp>
      </a:bodyPr>
      <a:lstStyle>
        <a:defPPr algn="ctr">
          <a:defRPr dirty="0">
            <a:solidFill>
              <a:schemeClr val="bg1"/>
            </a:solidFill>
            <a:latin typeface="+mn-lt"/>
          </a:defRPr>
        </a:defPPr>
      </a:lst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Cisco</Template>
  <TotalTime>601</TotalTime>
  <Words>4260</Words>
  <Application>Microsoft Office PowerPoint</Application>
  <PresentationFormat>Widescreen</PresentationFormat>
  <Paragraphs>695</Paragraphs>
  <Slides>19</Slides>
  <Notes>14</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19</vt:i4>
      </vt:variant>
    </vt:vector>
  </HeadingPairs>
  <TitlesOfParts>
    <vt:vector size="34" baseType="lpstr">
      <vt:lpstr>ＭＳ Ｐゴシック</vt:lpstr>
      <vt:lpstr>Arial</vt:lpstr>
      <vt:lpstr>Calibri</vt:lpstr>
      <vt:lpstr>CiscoSans</vt:lpstr>
      <vt:lpstr>CiscoSans ExtraLight</vt:lpstr>
      <vt:lpstr>CiscoSans Thin</vt:lpstr>
      <vt:lpstr>CiscoSans-ExtraLight</vt:lpstr>
      <vt:lpstr>CiscoSansTT</vt:lpstr>
      <vt:lpstr>CiscoSansTT ExtraLight</vt:lpstr>
      <vt:lpstr>CiscoSansTT Thin</vt:lpstr>
      <vt:lpstr>Times New Roman</vt:lpstr>
      <vt:lpstr>Tipo de letra del sistema Fina</vt:lpstr>
      <vt:lpstr>Cisco</vt:lpstr>
      <vt:lpstr>1_Cisco</vt:lpstr>
      <vt:lpstr>Blue theme 2015 16x9</vt:lpstr>
      <vt:lpstr> FY19 US  Distribution Playbook</vt:lpstr>
      <vt:lpstr>PowerPoint Presentation</vt:lpstr>
      <vt:lpstr>Distributors Offer a Variety of Capabilities</vt:lpstr>
      <vt:lpstr>Who can I contact?</vt:lpstr>
      <vt:lpstr>PowerPoint Presentation</vt:lpstr>
      <vt:lpstr>Scaling Partner  Enablement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FY19 US  Distribution Playbook</dc:title>
  <dc:creator>Genesis Merino</dc:creator>
  <cp:lastModifiedBy>Genesis Merino</cp:lastModifiedBy>
  <cp:revision>69</cp:revision>
  <dcterms:created xsi:type="dcterms:W3CDTF">2018-07-19T17:00:29Z</dcterms:created>
  <dcterms:modified xsi:type="dcterms:W3CDTF">2018-07-31T16:43:15Z</dcterms:modified>
</cp:coreProperties>
</file>